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9900"/>
    <a:srgbClr val="FFFF00"/>
    <a:srgbClr val="80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0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0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AF823A-EF61-4469-8FDE-2D20FB1E0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1141F-9156-4475-9631-AA783763C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9C3B8-2707-47F0-BA06-DBF35450E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C279D-B39A-46BA-8E43-B54B4E8D7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1E907-8C92-4E8E-ABD6-7C47A019D8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D6FD4-6892-405E-BB39-CD792B9E8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5786B-BA26-43CB-8D0F-E93354FB3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64944-556D-4C50-8A41-B6B4CCF78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048D3-379E-430D-B031-1BE73D6C7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D59F0-03F8-45FA-8DB9-050028EEE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12C0A-9FE8-4F92-9649-2644D3C1D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99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99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99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99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6C9A379-8EF2-41F0-9FAD-1600CC0697A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000" dirty="0">
                <a:solidFill>
                  <a:srgbClr val="FFFF00"/>
                </a:solidFill>
                <a:ea typeface="文鼎中隶繁" pitchFamily="49" charset="-122"/>
              </a:rPr>
              <a:t>爱的真</a:t>
            </a:r>
            <a:r>
              <a:rPr lang="zh-CN" altLang="en-US" sz="6000" dirty="0" smtClean="0">
                <a:solidFill>
                  <a:srgbClr val="FFFF00"/>
                </a:solidFill>
                <a:ea typeface="文鼎中隶繁" pitchFamily="49" charset="-122"/>
              </a:rPr>
              <a:t>谛</a:t>
            </a:r>
            <a:r>
              <a:rPr lang="en-US" altLang="zh-CN" sz="6000" dirty="0" smtClean="0">
                <a:solidFill>
                  <a:srgbClr val="FFFF00"/>
                </a:solidFill>
                <a:ea typeface="文鼎中隶繁" pitchFamily="49" charset="-122"/>
              </a:rPr>
              <a:t/>
            </a:r>
            <a:br>
              <a:rPr lang="en-US" altLang="zh-CN" sz="6000" dirty="0" smtClean="0">
                <a:solidFill>
                  <a:srgbClr val="FFFF00"/>
                </a:solidFill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rgbClr val="FFFF00"/>
                </a:solidFill>
                <a:ea typeface="文鼎中隶繁" pitchFamily="49" charset="-122"/>
              </a:rPr>
              <a:t>The True Love</a:t>
            </a:r>
            <a:endParaRPr lang="zh-CN" altLang="en-US" sz="4000" dirty="0">
              <a:solidFill>
                <a:srgbClr val="FFFF00"/>
              </a:solidFill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爱是恒久忍耐又有恩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慈</a:t>
            </a:r>
            <a:endParaRPr lang="en-US" altLang="zh-CN" sz="4000" dirty="0" smtClean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sz="3200" dirty="0" smtClean="0"/>
              <a:t>Love </a:t>
            </a:r>
            <a:r>
              <a:rPr lang="en-US" sz="3200" dirty="0"/>
              <a:t>is patient, love is kind. 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爱是不嫉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妒</a:t>
            </a:r>
            <a:r>
              <a:rPr lang="en-US" altLang="zh-CN" sz="40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爱是不自夸</a:t>
            </a:r>
            <a:r>
              <a:rPr lang="en-US" altLang="zh-CN" sz="40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不张狂，</a:t>
            </a:r>
            <a:endParaRPr lang="en-US" altLang="zh-CN" sz="4000" dirty="0" smtClean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sz="3200" dirty="0" smtClean="0"/>
              <a:t>It </a:t>
            </a:r>
            <a:r>
              <a:rPr lang="en-US" sz="3200" dirty="0"/>
              <a:t>does not envy, it does not boast, it is not proud. 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不</a:t>
            </a:r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做害羞的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事</a:t>
            </a:r>
            <a:r>
              <a:rPr lang="en-US" altLang="zh-CN" sz="40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不求自己的益处，</a:t>
            </a:r>
            <a:endParaRPr lang="en-US" altLang="zh-CN" sz="4000" dirty="0" smtClean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sz="3200" dirty="0" smtClean="0"/>
              <a:t>It </a:t>
            </a:r>
            <a:r>
              <a:rPr lang="en-US" sz="3200" dirty="0"/>
              <a:t>is not rude, it is not </a:t>
            </a:r>
            <a:r>
              <a:rPr lang="en-US" sz="3200" dirty="0" smtClean="0"/>
              <a:t>self-seeking,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不</a:t>
            </a:r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轻易发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怒</a:t>
            </a:r>
            <a:r>
              <a:rPr lang="en-US" altLang="zh-CN" sz="4000" dirty="0" smtClean="0">
                <a:latin typeface="文鼎中隶繁" pitchFamily="49" charset="-122"/>
                <a:ea typeface="文鼎中隶繁" pitchFamily="49" charset="-122"/>
              </a:rPr>
              <a:t>,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不计算人家的恶</a:t>
            </a:r>
            <a:r>
              <a:rPr lang="en-US" altLang="zh-CN" sz="4000" dirty="0" smtClean="0">
                <a:latin typeface="文鼎中隶繁" pitchFamily="49" charset="-122"/>
                <a:ea typeface="文鼎中隶繁" pitchFamily="49" charset="-122"/>
              </a:rPr>
              <a:t>.</a:t>
            </a:r>
            <a:endParaRPr lang="zh-CN" altLang="en-US" sz="4000" dirty="0" smtClean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sz="3200" dirty="0"/>
              <a:t>it is not easily angered, it keeps no record of wrongs. 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不</a:t>
            </a:r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喜欢不义只喜欢真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理</a:t>
            </a:r>
            <a:endParaRPr lang="en-US" altLang="zh-CN" sz="4000" dirty="0" smtClean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sz="3200" dirty="0" smtClean="0"/>
              <a:t>Love </a:t>
            </a:r>
            <a:r>
              <a:rPr lang="en-US" sz="3200" dirty="0"/>
              <a:t>does not delight in evil but rejoices with the truth. 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凡事包容，凡事相信，凡事盼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望</a:t>
            </a:r>
            <a:r>
              <a:rPr lang="en-US" altLang="zh-CN" sz="4000" dirty="0" smtClean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always protects, always trusts, always hopes, 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凡事忍耐凡事要忍耐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CN" sz="4000" dirty="0" smtClean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sz="3200" dirty="0" smtClean="0"/>
              <a:t>always perseveres, always perseveres.</a:t>
            </a:r>
            <a:endParaRPr lang="en-US" altLang="zh-CN" sz="3200" dirty="0">
              <a:latin typeface="文鼎中隶繁" pitchFamily="49" charset="-122"/>
              <a:ea typeface="文鼎中隶繁" pitchFamily="49" charset="-122"/>
            </a:endParaRPr>
          </a:p>
          <a:p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爱</a:t>
            </a:r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是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永不</a:t>
            </a:r>
            <a:r>
              <a:rPr lang="zh-CN" altLang="en-US" sz="4000" dirty="0">
                <a:latin typeface="文鼎中隶繁" pitchFamily="49" charset="-122"/>
                <a:ea typeface="文鼎中隶繁" pitchFamily="49" charset="-122"/>
              </a:rPr>
              <a:t>止</a:t>
            </a:r>
            <a:r>
              <a:rPr lang="zh-CN" altLang="en-US" sz="4000" dirty="0" smtClean="0">
                <a:latin typeface="文鼎中隶繁" pitchFamily="49" charset="-122"/>
                <a:ea typeface="文鼎中隶繁" pitchFamily="49" charset="-122"/>
              </a:rPr>
              <a:t>息</a:t>
            </a:r>
            <a:r>
              <a:rPr lang="en-US" altLang="zh-CN" sz="4000" smtClean="0">
                <a:latin typeface="文鼎中隶繁" pitchFamily="49" charset="-122"/>
                <a:ea typeface="文鼎中隶繁" pitchFamily="49" charset="-122"/>
              </a:rPr>
              <a:t>.</a:t>
            </a:r>
            <a:endParaRPr lang="en-US" altLang="zh-CN" sz="4000" dirty="0" smtClean="0">
              <a:latin typeface="文鼎中隶繁" pitchFamily="49" charset="-122"/>
              <a:ea typeface="文鼎中隶繁" pitchFamily="49" charset="-122"/>
            </a:endParaRPr>
          </a:p>
          <a:p>
            <a:r>
              <a:rPr lang="en-US" sz="3200" dirty="0" smtClean="0"/>
              <a:t>Love </a:t>
            </a:r>
            <a:r>
              <a:rPr lang="en-US" sz="3200" dirty="0"/>
              <a:t>never fails.</a:t>
            </a:r>
            <a:endParaRPr lang="zh-CN" altLang="en-US" sz="3200" dirty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313</TotalTime>
  <Words>179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Wingdings</vt:lpstr>
      <vt:lpstr>文鼎中隶繁</vt:lpstr>
      <vt:lpstr>Tahoma</vt:lpstr>
      <vt:lpstr>Beam</vt:lpstr>
      <vt:lpstr>爱的真谛 The True Love</vt:lpstr>
      <vt:lpstr>Slide 2</vt:lpstr>
      <vt:lpstr>Slide 3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Dr. Wang</cp:lastModifiedBy>
  <cp:revision>19</cp:revision>
  <dcterms:created xsi:type="dcterms:W3CDTF">2005-03-11T04:19:59Z</dcterms:created>
  <dcterms:modified xsi:type="dcterms:W3CDTF">2011-07-22T20:42:26Z</dcterms:modified>
</cp:coreProperties>
</file>