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CB1-9C95-4D17-A74B-D000ACA290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FB4-F4FE-4EA5-AB6E-9CA5029AC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D49F8-4B68-4FAA-BEC9-F6019640B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5B11-0D51-4FB7-81FB-7810BC47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7DC-20F3-42EC-8619-8F1EE82DF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5819-CD3F-40C3-A0ED-CF0512CD0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623-0305-4548-B355-0C13E2634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44E7-A335-44E3-864F-AFC0863F76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4BE2-BF20-4565-AFBC-689675CFD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B51-4397-4683-88D3-D426F4D9A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C1B895-A993-4B2C-8227-29021731E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4BFB1C-8B42-465A-9096-0261D346D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60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爱使我们合一</a:t>
            </a:r>
          </a:p>
          <a:p>
            <a:pPr>
              <a:lnSpc>
                <a:spcPct val="90000"/>
              </a:lnSpc>
            </a:pPr>
            <a:r>
              <a:rPr lang="en-US" altLang="zh-CN" sz="405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Bond of Love</a:t>
            </a:r>
          </a:p>
          <a:p>
            <a:pPr>
              <a:lnSpc>
                <a:spcPct val="90000"/>
              </a:lnSpc>
            </a:pPr>
            <a:endParaRPr lang="en-US" altLang="zh-CN" sz="4000" dirty="0" smtClean="0">
              <a:solidFill>
                <a:schemeClr val="tx1"/>
              </a:solidFill>
              <a:latin typeface="Verdana" pitchFamily="34" charset="0"/>
              <a:ea typeface="文鼎中隶繁" pitchFamily="49" charset="-122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endParaRPr lang="zh-CN" altLang="en-US" sz="4000" dirty="0">
              <a:solidFill>
                <a:schemeClr val="tx1"/>
              </a:solidFill>
              <a:latin typeface="Verdana" pitchFamily="34" charset="0"/>
              <a:ea typeface="文鼎中隶繁" pitchFamily="49" charset="-122"/>
              <a:cs typeface="Verdana" pitchFamily="34" charset="0"/>
            </a:endParaRPr>
          </a:p>
          <a:p>
            <a:pPr algn="l">
              <a:lnSpc>
                <a:spcPct val="9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你们若有彼此相爱的心，众人因此就认出你们是我的门徒了。</a:t>
            </a:r>
          </a:p>
          <a:p>
            <a:pPr algn="r">
              <a:lnSpc>
                <a:spcPct val="9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-- </a:t>
            </a:r>
            <a:r>
              <a:rPr lang="zh-CN" altLang="en-US" sz="32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约翰福音</a:t>
            </a:r>
            <a:r>
              <a:rPr lang="zh-TW" altLang="en-US" sz="32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13</a:t>
            </a:r>
            <a:r>
              <a:rPr lang="en-US" altLang="zh-TW" sz="32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:</a:t>
            </a:r>
            <a:r>
              <a:rPr lang="en-US" altLang="zh-CN" sz="3200" dirty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35</a:t>
            </a:r>
            <a:endParaRPr lang="zh-TW" altLang="en-US" sz="3200" dirty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爱</a:t>
            </a:r>
            <a:r>
              <a:rPr lang="zh-CN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使我们合一</a:t>
            </a:r>
            <a:r>
              <a:rPr lang="zh-TW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2-1</a:t>
            </a:r>
          </a:p>
          <a:p>
            <a:pPr>
              <a:buNone/>
            </a:pPr>
            <a:endParaRPr lang="en-US" altLang="zh-CN" sz="2000" dirty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 algn="l">
              <a:buNone/>
            </a:pPr>
            <a:r>
              <a:rPr lang="zh-CN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主的爱使我们合</a:t>
            </a: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一</a:t>
            </a:r>
            <a:endParaRPr lang="en-US" altLang="zh-CN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We are one in the bond of love;</a:t>
            </a:r>
            <a:endParaRPr lang="zh-CN" altLang="en-US" dirty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 algn="l">
              <a:buNone/>
            </a:pPr>
            <a:r>
              <a:rPr lang="zh-CN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主的爱使我们合</a:t>
            </a: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一</a:t>
            </a:r>
            <a:endParaRPr lang="en-US" altLang="zh-CN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We are one in the bond of love.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 algn="l">
              <a:buNone/>
            </a:pPr>
            <a:r>
              <a:rPr lang="zh-CN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主的圣灵充满在我们的心</a:t>
            </a: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里</a:t>
            </a:r>
            <a:endParaRPr lang="en-US" altLang="zh-CN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We have joined our spirits with the Spirit of God;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 algn="l">
              <a:buNone/>
            </a:pPr>
            <a:r>
              <a:rPr lang="zh-CN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主的爱使我们合</a:t>
            </a: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一</a:t>
            </a:r>
            <a:endParaRPr lang="en-US" altLang="zh-CN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We are one in the bond of love.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>
              <a:buNone/>
            </a:pPr>
            <a:endParaRPr lang="zh-TW" altLang="en-US" sz="4000" dirty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爱</a:t>
            </a:r>
            <a:r>
              <a:rPr lang="zh-CN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使我们合一</a:t>
            </a:r>
            <a:r>
              <a:rPr lang="zh-TW" altLang="en-US" sz="4000" dirty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2-2</a:t>
            </a:r>
            <a:endParaRPr lang="en-US" altLang="zh-TW" sz="4000" dirty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endParaRPr lang="en-US" altLang="zh-CN" sz="2000" dirty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让我们同声欢唱</a:t>
            </a:r>
            <a:endParaRPr lang="en-US" altLang="zh-CN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Let us sing now,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ev'ry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 one;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主的爱彼此分享</a:t>
            </a:r>
            <a:endParaRPr lang="en-US" altLang="zh-CN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Let us feel His love begun.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让我们携手同心向世人证明</a:t>
            </a:r>
            <a:endParaRPr lang="en-US" altLang="zh-CN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Let us join our hands, that the world will know;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文鼎中隶繁" pitchFamily="49" charset="-122"/>
                <a:ea typeface="文鼎中隶繁" pitchFamily="49" charset="-122"/>
              </a:rPr>
              <a:t>主的爱使我们合一</a:t>
            </a:r>
            <a:endParaRPr lang="zh-TW" altLang="en-US" sz="4000" dirty="0" smtClean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ea typeface="文鼎中隶繁" pitchFamily="49" charset="-122"/>
                <a:cs typeface="Arial" pitchFamily="34" charset="0"/>
              </a:rPr>
              <a:t>We are one in the bond of love.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ea typeface="文鼎中隶繁" pitchFamily="49" charset="-122"/>
              <a:cs typeface="Arial" pitchFamily="34" charset="0"/>
            </a:endParaRPr>
          </a:p>
          <a:p>
            <a:pPr>
              <a:buNone/>
            </a:pPr>
            <a:endParaRPr lang="zh-TW" altLang="en-US" sz="4000" dirty="0">
              <a:solidFill>
                <a:schemeClr val="bg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414</TotalTime>
  <Words>201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</dc:creator>
  <cp:lastModifiedBy>Qingfu Wang</cp:lastModifiedBy>
  <cp:revision>34</cp:revision>
  <dcterms:created xsi:type="dcterms:W3CDTF">2005-04-01T18:48:55Z</dcterms:created>
  <dcterms:modified xsi:type="dcterms:W3CDTF">2010-03-14T03:05:55Z</dcterms:modified>
</cp:coreProperties>
</file>