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71592-8317-489D-97CA-A8EA60C07E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C6A46-6013-4B4C-B200-9DDC51C29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48DAD-168B-422B-885F-8CFF268749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21C6A-DDEE-4038-9E75-35804EE809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F8223-29C1-4BA7-90A1-5B1D18F61D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B3409-4451-409C-9DC7-DC16466E44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046B1-F1A5-45F9-BBB9-AEBF2077C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29C3-D0F6-4A0C-B62D-120B115A9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2442-DA9E-4A9D-B77D-820192A7C7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757C-14B7-494D-952E-83F0FBDED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80722BC-37BB-4690-91CA-660ABDDE5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4FCD29-F444-428A-A7A2-3B94E30D609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1295400"/>
            <a:ext cx="9144000" cy="358140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altLang="zh-TW" sz="6000" dirty="0">
                <a:latin typeface="文鼎中隶繁" pitchFamily="49" charset="-122"/>
                <a:ea typeface="文鼎中隶繁" pitchFamily="49" charset="-122"/>
              </a:rPr>
              <a:t>47 我</a:t>
            </a:r>
            <a:r>
              <a:rPr lang="zh-TW" altLang="en-US" sz="6000" dirty="0">
                <a:latin typeface="文鼎中隶繁" pitchFamily="49" charset="-122"/>
                <a:ea typeface="文鼎中隶繁" pitchFamily="49" charset="-122"/>
              </a:rPr>
              <a:t>们成为一家人</a:t>
            </a:r>
            <a:endParaRPr lang="zh-TW" altLang="zh-CN" sz="6000" dirty="0">
              <a:latin typeface="文鼎中隶繁" pitchFamily="49" charset="-122"/>
              <a:ea typeface="文鼎中隶繁" pitchFamily="49" charset="-122"/>
            </a:endParaRPr>
          </a:p>
          <a:p>
            <a:pPr>
              <a:lnSpc>
                <a:spcPct val="80000"/>
              </a:lnSpc>
            </a:pPr>
            <a:endParaRPr lang="zh-TW" altLang="en-US" sz="6000" dirty="0">
              <a:latin typeface="文鼎中隶繁" pitchFamily="49" charset="-122"/>
              <a:ea typeface="文鼎中隶繁" pitchFamily="49" charset="-122"/>
            </a:endParaRPr>
          </a:p>
          <a:p>
            <a:pPr algn="l">
              <a:lnSpc>
                <a:spcPct val="80000"/>
              </a:lnSpc>
            </a:pPr>
            <a:r>
              <a:rPr lang="zh-TW" altLang="en-US" sz="4000" dirty="0">
                <a:effectLst/>
                <a:latin typeface="文鼎中隶繁" pitchFamily="49" charset="-122"/>
                <a:ea typeface="文鼎中隶繁" pitchFamily="49" charset="-122"/>
              </a:rPr>
              <a:t>这样，你们不再作外人和客旅，是与圣徒同国，是 神家里的人了。</a:t>
            </a:r>
          </a:p>
          <a:p>
            <a:pPr>
              <a:lnSpc>
                <a:spcPct val="80000"/>
              </a:lnSpc>
            </a:pPr>
            <a:r>
              <a:rPr lang="en-US" altLang="zh-TW" sz="4000" dirty="0" smtClean="0">
                <a:effectLst/>
                <a:latin typeface="文鼎中隶繁" pitchFamily="49" charset="-122"/>
                <a:ea typeface="文鼎中隶繁" pitchFamily="49" charset="-122"/>
              </a:rPr>
              <a:t>--</a:t>
            </a:r>
            <a:r>
              <a:rPr lang="zh-TW" altLang="en-US" sz="4000" dirty="0" smtClean="0">
                <a:effectLst/>
                <a:latin typeface="文鼎中隶繁" pitchFamily="49" charset="-122"/>
                <a:ea typeface="文鼎中隶繁" pitchFamily="49" charset="-122"/>
              </a:rPr>
              <a:t>以</a:t>
            </a:r>
            <a:r>
              <a:rPr lang="zh-TW" altLang="en-US" sz="4000" dirty="0">
                <a:effectLst/>
                <a:latin typeface="文鼎中隶繁" pitchFamily="49" charset="-122"/>
                <a:ea typeface="文鼎中隶繁" pitchFamily="49" charset="-122"/>
              </a:rPr>
              <a:t>弗所书 </a:t>
            </a:r>
            <a:r>
              <a:rPr lang="en-US" altLang="zh-TW" sz="4000" dirty="0">
                <a:effectLst/>
                <a:latin typeface="文鼎中隶繁" pitchFamily="49" charset="-122"/>
                <a:ea typeface="文鼎中隶繁" pitchFamily="49" charset="-122"/>
              </a:rPr>
              <a:t>2:19</a:t>
            </a:r>
            <a:endParaRPr lang="zh-TW" altLang="en-US" sz="4000" dirty="0"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838200" y="0"/>
            <a:ext cx="8305800" cy="685800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altLang="zh-TW" sz="3600" dirty="0">
                <a:latin typeface="文鼎中隶繁" pitchFamily="49" charset="-122"/>
                <a:ea typeface="文鼎中隶繁" pitchFamily="49" charset="-122"/>
              </a:rPr>
              <a:t>47 我</a:t>
            </a:r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们成为一家人 </a:t>
            </a:r>
            <a:r>
              <a:rPr lang="en-US" altLang="zh-TW" sz="3600" dirty="0">
                <a:latin typeface="文鼎中隶繁" pitchFamily="49" charset="-122"/>
                <a:ea typeface="文鼎中隶繁" pitchFamily="49" charset="-122"/>
              </a:rPr>
              <a:t>2-1</a:t>
            </a:r>
          </a:p>
          <a:p>
            <a:pPr>
              <a:lnSpc>
                <a:spcPct val="90000"/>
              </a:lnSpc>
            </a:pPr>
            <a:endParaRPr lang="en-US" altLang="zh-TW" sz="3600" dirty="0">
              <a:latin typeface="文鼎中隶繁" pitchFamily="49" charset="-122"/>
              <a:ea typeface="文鼎中隶繁" pitchFamily="49" charset="-122"/>
            </a:endParaRPr>
          </a:p>
          <a:p>
            <a:pPr algn="l">
              <a:lnSpc>
                <a:spcPct val="90000"/>
              </a:lnSpc>
            </a:pPr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我们成为一家人，因著耶稣，</a:t>
            </a:r>
          </a:p>
          <a:p>
            <a:pPr algn="l">
              <a:lnSpc>
                <a:spcPct val="90000"/>
              </a:lnSpc>
            </a:pPr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因著耶稣，成为神儿女；</a:t>
            </a:r>
          </a:p>
          <a:p>
            <a:pPr algn="l">
              <a:lnSpc>
                <a:spcPct val="90000"/>
              </a:lnSpc>
            </a:pPr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我们成为一家人，因著耶稣，</a:t>
            </a:r>
          </a:p>
          <a:p>
            <a:pPr algn="l">
              <a:lnSpc>
                <a:spcPct val="90000"/>
              </a:lnSpc>
            </a:pPr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因著耶稣，成为神国的子民。</a:t>
            </a:r>
          </a:p>
          <a:p>
            <a:pPr algn="l">
              <a:lnSpc>
                <a:spcPct val="90000"/>
              </a:lnSpc>
            </a:pPr>
            <a:endParaRPr lang="zh-TW" altLang="en-US" sz="3600" dirty="0">
              <a:latin typeface="文鼎中隶繁" pitchFamily="49" charset="-122"/>
              <a:ea typeface="文鼎中隶繁" pitchFamily="49" charset="-122"/>
            </a:endParaRPr>
          </a:p>
          <a:p>
            <a:pPr algn="l">
              <a:lnSpc>
                <a:spcPct val="90000"/>
              </a:lnSpc>
            </a:pPr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因著耶稣得洁净，因著耶稣入光明，</a:t>
            </a:r>
          </a:p>
          <a:p>
            <a:pPr algn="l">
              <a:lnSpc>
                <a:spcPct val="90000"/>
              </a:lnSpc>
            </a:pPr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因著耶稣同享复活的生命，</a:t>
            </a:r>
          </a:p>
          <a:p>
            <a:pPr algn="l">
              <a:lnSpc>
                <a:spcPct val="90000"/>
              </a:lnSpc>
            </a:pPr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同享生命的喜悦，同在主爱中连结，</a:t>
            </a:r>
          </a:p>
          <a:p>
            <a:pPr algn="l">
              <a:lnSpc>
                <a:spcPct val="90000"/>
              </a:lnSpc>
            </a:pPr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因著耶稣同享丰盛的产业。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62000" y="0"/>
            <a:ext cx="8382000" cy="685800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altLang="zh-TW" sz="3600" dirty="0">
                <a:latin typeface="文鼎中隶繁" pitchFamily="49" charset="-122"/>
                <a:ea typeface="文鼎中隶繁" pitchFamily="49" charset="-122"/>
              </a:rPr>
              <a:t>47 我</a:t>
            </a:r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们成为一家人 </a:t>
            </a:r>
            <a:r>
              <a:rPr lang="en-US" altLang="zh-TW" sz="3600" dirty="0">
                <a:latin typeface="文鼎中隶繁" pitchFamily="49" charset="-122"/>
                <a:ea typeface="文鼎中隶繁" pitchFamily="49" charset="-122"/>
              </a:rPr>
              <a:t>2-2</a:t>
            </a:r>
          </a:p>
          <a:p>
            <a:pPr algn="l">
              <a:lnSpc>
                <a:spcPct val="90000"/>
              </a:lnSpc>
            </a:pPr>
            <a:endParaRPr lang="en-US" altLang="zh-TW" sz="3600" dirty="0">
              <a:latin typeface="文鼎中隶繁" pitchFamily="49" charset="-122"/>
              <a:ea typeface="文鼎中隶繁" pitchFamily="49" charset="-122"/>
            </a:endParaRPr>
          </a:p>
          <a:p>
            <a:pPr algn="l">
              <a:lnSpc>
                <a:spcPct val="90000"/>
              </a:lnSpc>
            </a:pPr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我们成为一家人，因著耶稣，</a:t>
            </a:r>
          </a:p>
          <a:p>
            <a:pPr algn="l">
              <a:lnSpc>
                <a:spcPct val="90000"/>
              </a:lnSpc>
            </a:pPr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因著耶稣，成为神儿女；</a:t>
            </a:r>
          </a:p>
          <a:p>
            <a:pPr algn="l">
              <a:lnSpc>
                <a:spcPct val="90000"/>
              </a:lnSpc>
            </a:pPr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我们成为一家人，因著耶稣，</a:t>
            </a:r>
          </a:p>
          <a:p>
            <a:pPr algn="l">
              <a:lnSpc>
                <a:spcPct val="90000"/>
              </a:lnSpc>
            </a:pPr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因著耶稣，成为神国的子民。</a:t>
            </a:r>
          </a:p>
          <a:p>
            <a:pPr algn="l">
              <a:lnSpc>
                <a:spcPct val="90000"/>
              </a:lnSpc>
            </a:pPr>
            <a:endParaRPr lang="zh-TW" altLang="en-US" sz="3600" dirty="0">
              <a:latin typeface="文鼎中隶繁" pitchFamily="49" charset="-122"/>
              <a:ea typeface="文鼎中隶繁" pitchFamily="49" charset="-122"/>
            </a:endParaRPr>
          </a:p>
          <a:p>
            <a:pPr algn="l">
              <a:lnSpc>
                <a:spcPct val="90000"/>
              </a:lnSpc>
            </a:pPr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因著耶稣同敬拜，因著耶稣蒙慈爱，</a:t>
            </a:r>
          </a:p>
          <a:p>
            <a:pPr algn="l">
              <a:lnSpc>
                <a:spcPct val="90000"/>
              </a:lnSpc>
            </a:pPr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因著耶稣彼此恩慈来相待，</a:t>
            </a:r>
          </a:p>
          <a:p>
            <a:pPr algn="l">
              <a:lnSpc>
                <a:spcPct val="90000"/>
              </a:lnSpc>
            </a:pPr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或在喜乐中欢唱，或遇苦难同哀伤，</a:t>
            </a:r>
          </a:p>
          <a:p>
            <a:pPr algn="l">
              <a:lnSpc>
                <a:spcPct val="90000"/>
              </a:lnSpc>
            </a:pPr>
            <a:r>
              <a:rPr lang="zh-TW" altLang="en-US" sz="3600" dirty="0">
                <a:latin typeface="文鼎中隶繁" pitchFamily="49" charset="-122"/>
                <a:ea typeface="文鼎中隶繁" pitchFamily="49" charset="-122"/>
              </a:rPr>
              <a:t>因著耶稣同渡人生的风浪。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145</TotalTime>
  <Words>273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dma</dc:creator>
  <cp:lastModifiedBy>Dr. Wang</cp:lastModifiedBy>
  <cp:revision>18</cp:revision>
  <dcterms:created xsi:type="dcterms:W3CDTF">2005-04-01T18:48:55Z</dcterms:created>
  <dcterms:modified xsi:type="dcterms:W3CDTF">2010-06-25T17:38:16Z</dcterms:modified>
</cp:coreProperties>
</file>