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8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AD0E70-FDF1-4E20-91A2-6D9DBD4ED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13D0-C2A6-4C6C-86F2-9657526AD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287BB-4B88-480B-90C6-95B17F1CE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60053-8A30-4DC0-AAE4-D47FE98B1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7CBE2-F4D0-4657-9923-58BD512A7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4CE1B-A736-42C2-BEF8-5251FA77A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B8B45-C7B2-4505-A05A-848E53DF7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4E835-5955-464E-8875-AE5638E29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503AE-38C6-4B35-9E78-3AE9E2E7E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61BC4-BF6F-42CC-8738-F675EDB8F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A79D0-25EA-43B0-93E3-009383C10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B7A669C-1492-4508-929A-E76CF5C5D7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4400" b="1" dirty="0">
                <a:latin typeface="文鼎中隶繁" pitchFamily="49" charset="-122"/>
                <a:ea typeface="文鼎中隶繁" pitchFamily="49" charset="-122"/>
              </a:rPr>
              <a:t>唱一首天上的歌</a:t>
            </a:r>
          </a:p>
          <a:p>
            <a:pPr>
              <a:lnSpc>
                <a:spcPct val="90000"/>
              </a:lnSpc>
            </a:pPr>
            <a:r>
              <a:rPr lang="zh-CN" altLang="en-US" sz="2400" dirty="0">
                <a:latin typeface="文鼎中隶繁" pitchFamily="49" charset="-122"/>
                <a:ea typeface="文鼎中隶繁" pitchFamily="49" charset="-122"/>
              </a:rPr>
              <a:t>迦南诗歌第五百七十四首</a:t>
            </a:r>
          </a:p>
          <a:p>
            <a:pPr>
              <a:lnSpc>
                <a:spcPct val="90000"/>
              </a:lnSpc>
            </a:pPr>
            <a:endParaRPr lang="zh-CN" altLang="en-US" sz="1200" dirty="0">
              <a:latin typeface="文鼎中隶繁" pitchFamily="49" charset="-122"/>
              <a:ea typeface="文鼎中隶繁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生命的河，喜乐的河</a:t>
            </a: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缓缓流进我的心窝</a:t>
            </a: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生命的河，喜乐的河</a:t>
            </a: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缓缓流进我的心窝</a:t>
            </a:r>
          </a:p>
          <a:p>
            <a:pPr>
              <a:lnSpc>
                <a:spcPct val="90000"/>
              </a:lnSpc>
            </a:pPr>
            <a:endParaRPr lang="zh-CN" altLang="en-US" sz="1600" dirty="0">
              <a:latin typeface="文鼎中隶繁" pitchFamily="49" charset="-122"/>
              <a:ea typeface="文鼎中隶繁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我要唱那一首歌，唱一首天上的歌</a:t>
            </a: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头上的乌云，心里的忧伤</a:t>
            </a:r>
          </a:p>
          <a:p>
            <a:pPr>
              <a:lnSpc>
                <a:spcPct val="90000"/>
              </a:lnSpc>
            </a:pPr>
            <a:r>
              <a:rPr lang="zh-CN" altLang="en-US" sz="4400" dirty="0">
                <a:latin typeface="文鼎中隶繁" pitchFamily="49" charset="-122"/>
                <a:ea typeface="文鼎中隶繁" pitchFamily="49" charset="-122"/>
              </a:rPr>
              <a:t>全都洒落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139</TotalTime>
  <Words>82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Dr. Wang</cp:lastModifiedBy>
  <cp:revision>10</cp:revision>
  <dcterms:created xsi:type="dcterms:W3CDTF">2005-04-01T18:48:55Z</dcterms:created>
  <dcterms:modified xsi:type="dcterms:W3CDTF">2010-06-25T17:35:59Z</dcterms:modified>
</cp:coreProperties>
</file>