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934E7C-2C99-409C-991D-12B4A5214E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36AB4-D266-46AA-ACBF-B92C375DB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67ED6B-CC27-4F00-B04E-04796066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DD24F-BD2F-460E-B4AA-B8CE3BB6E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E1DF27-19D2-44D7-A2FC-7C97C2DD4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715FA3F-D741-4DDC-B274-AC7BF82D2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50FDFD-BF98-406E-86EF-2E5ACE7C5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583F5-971B-4721-B670-E5A06592A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90B9C-1E79-4741-A910-D4813001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28101F-9FEC-4C0B-A047-8F9F8618C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EEA637-CA28-4983-BB5E-5074EB487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B8C5B9-782D-4E4E-93E0-00E53ED5A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b="1">
                <a:solidFill>
                  <a:schemeClr val="tx1"/>
                </a:solidFill>
                <a:ea typeface="文鼎中隶繁" pitchFamily="49" charset="-122"/>
              </a:rPr>
              <a:t>主爱滋润我心</a:t>
            </a:r>
            <a:endParaRPr lang="en-US" altLang="zh-CN" sz="6000" b="1">
              <a:solidFill>
                <a:schemeClr val="tx1"/>
              </a:solidFill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zh-CN" altLang="en-US">
                <a:solidFill>
                  <a:schemeClr val="tx1"/>
                </a:solidFill>
                <a:ea typeface="文鼎中隶繁" pitchFamily="49" charset="-122"/>
              </a:rPr>
              <a:t>主爱滋润我心（二之一）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007350" cy="3124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我曾经追求世界的欢乐，</a:t>
            </a:r>
          </a:p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希望能够得到满足，</a:t>
            </a:r>
          </a:p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那一天当我遇见耶稣，</a:t>
            </a:r>
          </a:p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我发现自己的虚空。</a:t>
            </a:r>
            <a:endParaRPr lang="en-US" altLang="en-US" sz="4200" b="1" dirty="0">
              <a:latin typeface="汉鼎繁中楷" pitchFamily="49" charset="-122"/>
              <a:ea typeface="汉鼎繁中楷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ea typeface="文鼎中隶繁" pitchFamily="49" charset="-122"/>
              </a:rPr>
              <a:t>主爱滋润我心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b="1" dirty="0">
                <a:latin typeface="汉鼎繁中楷" pitchFamily="49" charset="-122"/>
                <a:ea typeface="汉鼎繁中楷" pitchFamily="49" charset="-122"/>
              </a:rPr>
              <a:t>副歌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1248" y="1444752"/>
            <a:ext cx="7083552" cy="28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但</a:t>
            </a: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主的爱是何等甘甜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CN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滋</a:t>
            </a: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润我乾渴的心田，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使我甘心跟随他的引导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CN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在</a:t>
            </a: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十架的路上奔跑。</a:t>
            </a:r>
            <a:endParaRPr lang="en-US" sz="4200" b="1" dirty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  <a:noFill/>
          <a:ln/>
        </p:spPr>
        <p:txBody>
          <a:bodyPr/>
          <a:lstStyle/>
          <a:p>
            <a:r>
              <a:rPr lang="zh-CN" altLang="en-US">
                <a:solidFill>
                  <a:schemeClr val="tx1"/>
                </a:solidFill>
                <a:ea typeface="文鼎中隶繁" pitchFamily="49" charset="-122"/>
              </a:rPr>
              <a:t>主爱滋润我心（二之二）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8004175" cy="3124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我前面道路有耶稣陪伴，</a:t>
            </a:r>
          </a:p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心中常有喜乐平安，</a:t>
            </a:r>
          </a:p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生活中即使遇见困难，</a:t>
            </a:r>
          </a:p>
          <a:p>
            <a:pPr>
              <a:buFont typeface="Wingdings" pitchFamily="2" charset="2"/>
              <a:buNone/>
            </a:pPr>
            <a:r>
              <a:rPr lang="zh-CN" altLang="en-US" sz="4200" b="1" dirty="0">
                <a:latin typeface="汉鼎繁中楷" pitchFamily="49" charset="-122"/>
                <a:ea typeface="汉鼎繁中楷" pitchFamily="49" charset="-122"/>
              </a:rPr>
              <a:t>主耶稣赐给我力量。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ea typeface="文鼎中隶繁" pitchFamily="49" charset="-122"/>
              </a:rPr>
              <a:t>主爱滋润我心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b="1" dirty="0">
                <a:latin typeface="汉鼎繁中楷" pitchFamily="49" charset="-122"/>
                <a:ea typeface="汉鼎繁中楷" pitchFamily="49" charset="-122"/>
              </a:rPr>
              <a:t>副歌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1248" y="1444752"/>
            <a:ext cx="7083552" cy="28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但</a:t>
            </a: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主的爱是何等甘甜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CN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滋</a:t>
            </a: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润我乾渴的心田，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使我甘心跟随他的引导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CN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在</a:t>
            </a:r>
            <a:r>
              <a:rPr lang="zh-CN" altLang="en-US" sz="4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十架的路上奔跑。</a:t>
            </a:r>
            <a:endParaRPr lang="en-US" sz="4200" b="1" dirty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289</TotalTime>
  <Words>204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主爱滋润我心</vt:lpstr>
      <vt:lpstr>主爱滋润我心（二之一）</vt:lpstr>
      <vt:lpstr>主爱滋润我心（副歌）</vt:lpstr>
      <vt:lpstr>主爱滋润我心（二之二）</vt:lpstr>
      <vt:lpstr>主爱滋润我心（副歌）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主爱滋润我心</dc:title>
  <dc:creator>LIU</dc:creator>
  <cp:lastModifiedBy>Dell P4</cp:lastModifiedBy>
  <cp:revision>12</cp:revision>
  <dcterms:created xsi:type="dcterms:W3CDTF">2005-04-27T18:40:31Z</dcterms:created>
  <dcterms:modified xsi:type="dcterms:W3CDTF">2010-06-25T22:48:37Z</dcterms:modified>
</cp:coreProperties>
</file>