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94" r:id="rId1"/>
  </p:sldMasterIdLst>
  <p:notesMasterIdLst>
    <p:notesMasterId r:id="rId9"/>
  </p:notesMasterIdLst>
  <p:sldIdLst>
    <p:sldId id="869" r:id="rId2"/>
    <p:sldId id="870" r:id="rId3"/>
    <p:sldId id="871" r:id="rId4"/>
    <p:sldId id="872" r:id="rId5"/>
    <p:sldId id="265" r:id="rId6"/>
    <p:sldId id="873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997"/>
    <p:restoredTop sz="94611"/>
  </p:normalViewPr>
  <p:slideViewPr>
    <p:cSldViewPr snapToGrid="0" snapToObjects="1">
      <p:cViewPr varScale="1">
        <p:scale>
          <a:sx n="110" d="100"/>
          <a:sy n="110" d="100"/>
        </p:scale>
        <p:origin x="208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9D1F2F-4CE4-48FF-9DF9-5F8B0B71E58A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808B3-1A63-42DD-A8F1-6B59BD4E3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73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41BE563B-8E39-473D-B528-1CCF14AA27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8AE84F6B-B594-49E7-A523-98AAB3360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6E25B331-E132-4B60-AAF4-83CEF49761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3EA6A-17A7-44A3-BAD8-23494226F33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5388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467085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A76F8966-D4BE-4764-85BC-19AD11A1CC2A}"/>
              </a:ext>
            </a:extLst>
          </p:cNvPr>
          <p:cNvGrpSpPr>
            <a:grpSpLocks/>
          </p:cNvGrpSpPr>
          <p:nvPr/>
        </p:nvGrpSpPr>
        <p:grpSpPr bwMode="auto">
          <a:xfrm>
            <a:off x="1" y="6350"/>
            <a:ext cx="12187767" cy="6851650"/>
            <a:chOff x="0" y="4"/>
            <a:chExt cx="5758" cy="4316"/>
          </a:xfrm>
        </p:grpSpPr>
        <p:sp>
          <p:nvSpPr>
            <p:cNvPr id="1032" name="Freeform 3">
              <a:extLst>
                <a:ext uri="{FF2B5EF4-FFF2-40B4-BE49-F238E27FC236}">
                  <a16:creationId xmlns:a16="http://schemas.microsoft.com/office/drawing/2014/main" id="{22884C88-711C-49CF-99B3-83A11FCF3D0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917 w 5184"/>
                <a:gd name="T3" fmla="*/ 3159 h 3159"/>
                <a:gd name="T4" fmla="*/ 5917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441C8D28-E8A4-42E7-8F18-E9F99579504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642 w 556"/>
                <a:gd name="T5" fmla="*/ 3159 h 3159"/>
                <a:gd name="T6" fmla="*/ 642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" name="Group 5">
              <a:extLst>
                <a:ext uri="{FF2B5EF4-FFF2-40B4-BE49-F238E27FC236}">
                  <a16:creationId xmlns:a16="http://schemas.microsoft.com/office/drawing/2014/main" id="{7F8654F4-CAC1-4DDD-B67A-F95FA04CEAA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>
                <a:extLst>
                  <a:ext uri="{FF2B5EF4-FFF2-40B4-BE49-F238E27FC236}">
                    <a16:creationId xmlns:a16="http://schemas.microsoft.com/office/drawing/2014/main" id="{21B96D52-5AAD-4814-B252-5E162246AC5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7">
                <a:extLst>
                  <a:ext uri="{FF2B5EF4-FFF2-40B4-BE49-F238E27FC236}">
                    <a16:creationId xmlns:a16="http://schemas.microsoft.com/office/drawing/2014/main" id="{ED409A3D-C32A-4E3B-BA4E-686E434F2FB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8">
                <a:extLst>
                  <a:ext uri="{FF2B5EF4-FFF2-40B4-BE49-F238E27FC236}">
                    <a16:creationId xmlns:a16="http://schemas.microsoft.com/office/drawing/2014/main" id="{092A6B5A-D487-46D8-9F46-227A4CF8573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5413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5413 w 4724"/>
                  <a:gd name="T7" fmla="*/ 12 h 12"/>
                  <a:gd name="T8" fmla="*/ 5413 w 4724"/>
                  <a:gd name="T9" fmla="*/ 0 h 12"/>
                  <a:gd name="T10" fmla="*/ 5413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9">
                <a:extLst>
                  <a:ext uri="{FF2B5EF4-FFF2-40B4-BE49-F238E27FC236}">
                    <a16:creationId xmlns:a16="http://schemas.microsoft.com/office/drawing/2014/main" id="{35609413-6B8C-4604-9583-E078CF1BB22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0">
                <a:extLst>
                  <a:ext uri="{FF2B5EF4-FFF2-40B4-BE49-F238E27FC236}">
                    <a16:creationId xmlns:a16="http://schemas.microsoft.com/office/drawing/2014/main" id="{78DB6878-19B5-4FDA-928C-2BEE34A6D055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1" name="Freeform 11">
                <a:extLst>
                  <a:ext uri="{FF2B5EF4-FFF2-40B4-BE49-F238E27FC236}">
                    <a16:creationId xmlns:a16="http://schemas.microsoft.com/office/drawing/2014/main" id="{241AE078-CBE1-4494-8627-FF852FA4A8C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1" name="Freeform 12">
                <a:extLst>
                  <a:ext uri="{FF2B5EF4-FFF2-40B4-BE49-F238E27FC236}">
                    <a16:creationId xmlns:a16="http://schemas.microsoft.com/office/drawing/2014/main" id="{A9B7270F-1D2D-41C9-9AB1-A7C72959B63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459630952 w 251"/>
                  <a:gd name="T5" fmla="*/ 12 h 12"/>
                  <a:gd name="T6" fmla="*/ 459630952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13">
                <a:extLst>
                  <a:ext uri="{FF2B5EF4-FFF2-40B4-BE49-F238E27FC236}">
                    <a16:creationId xmlns:a16="http://schemas.microsoft.com/office/drawing/2014/main" id="{1ACAE18D-50A2-4A90-BD8E-AC702669E4B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94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94 w 251"/>
                  <a:gd name="T7" fmla="*/ 12 h 12"/>
                  <a:gd name="T8" fmla="*/ 294 w 251"/>
                  <a:gd name="T9" fmla="*/ 0 h 12"/>
                  <a:gd name="T10" fmla="*/ 294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4" name="Freeform 14">
                <a:extLst>
                  <a:ext uri="{FF2B5EF4-FFF2-40B4-BE49-F238E27FC236}">
                    <a16:creationId xmlns:a16="http://schemas.microsoft.com/office/drawing/2014/main" id="{A4CAEBCC-C46E-4B3E-9D7C-D03FCC0FC075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46095" name="Rectangle 15">
            <a:extLst>
              <a:ext uri="{FF2B5EF4-FFF2-40B4-BE49-F238E27FC236}">
                <a16:creationId xmlns:a16="http://schemas.microsoft.com/office/drawing/2014/main" id="{0EEA4D65-5CAB-4219-A501-665452624D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304801"/>
            <a:ext cx="10058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6096" name="Rectangle 16">
            <a:extLst>
              <a:ext uri="{FF2B5EF4-FFF2-40B4-BE49-F238E27FC236}">
                <a16:creationId xmlns:a16="http://schemas.microsoft.com/office/drawing/2014/main" id="{8A7E44D2-AE0A-4CCB-A63D-612FF3AEB1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1981200"/>
            <a:ext cx="10058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6097" name="Rectangle 17">
            <a:extLst>
              <a:ext uri="{FF2B5EF4-FFF2-40B4-BE49-F238E27FC236}">
                <a16:creationId xmlns:a16="http://schemas.microsoft.com/office/drawing/2014/main" id="{93A17B7F-D098-4FAA-85A5-3EB9FE30F84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22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6098" name="Rectangle 18">
            <a:extLst>
              <a:ext uri="{FF2B5EF4-FFF2-40B4-BE49-F238E27FC236}">
                <a16:creationId xmlns:a16="http://schemas.microsoft.com/office/drawing/2014/main" id="{8826D601-FC60-4782-A5DE-09516F6A17A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6099" name="Rectangle 19">
            <a:extLst>
              <a:ext uri="{FF2B5EF4-FFF2-40B4-BE49-F238E27FC236}">
                <a16:creationId xmlns:a16="http://schemas.microsoft.com/office/drawing/2014/main" id="{8BE238BE-5ADF-44B0-BFFB-72CD4B398FD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408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18B8AD14-64EF-469C-B868-6D97FFE1A7A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97" r:id="rId1"/>
    <p:sldLayoutId id="2147484418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12AF674D-595E-C0A9-FC63-37AFF58C79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533400"/>
            <a:ext cx="9144000" cy="1828800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en-US" altLang="zh-TW" sz="4400" dirty="0">
                <a:ea typeface="文鼎中隶繁" pitchFamily="49" charset="-122"/>
              </a:rPr>
              <a:t>80【</a:t>
            </a:r>
            <a:r>
              <a:rPr lang="zh-CN" altLang="en-US" sz="4400" dirty="0">
                <a:ea typeface="文鼎中隶繁" pitchFamily="49" charset="-122"/>
              </a:rPr>
              <a:t>讚美救主</a:t>
            </a:r>
            <a:r>
              <a:rPr lang="en-US" altLang="zh-TW" sz="4400" dirty="0">
                <a:ea typeface="文鼎中隶繁" pitchFamily="49" charset="-122"/>
              </a:rPr>
              <a:t>】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zh-TW" sz="4400" dirty="0">
                <a:ea typeface="文鼎中隶繁" pitchFamily="49" charset="-122"/>
              </a:rPr>
              <a:t>Praise Him! Praise Him!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31937F3E-6288-7CD4-4FA9-4043E7BDA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667000"/>
            <a:ext cx="9144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lang="zh-TW" altLang="en-US" sz="3400" dirty="0">
                <a:effectLst>
                  <a:outerShdw blurRad="38100" dist="38100" dir="2700000" algn="tl">
                    <a:srgbClr val="010199"/>
                  </a:outerShdw>
                </a:effectLst>
                <a:ea typeface="文鼎中隶繁" pitchFamily="49" charset="-122"/>
              </a:rPr>
              <a:t>主啊， 我要在萬民中稱謝你，
在列邦中歌頌你</a:t>
            </a:r>
            <a:r>
              <a:rPr lang="en-US" altLang="zh-TW" sz="3400" dirty="0">
                <a:effectLst>
                  <a:outerShdw blurRad="38100" dist="38100" dir="2700000" algn="tl">
                    <a:srgbClr val="010199"/>
                  </a:outerShdw>
                </a:effectLst>
                <a:ea typeface="文鼎中隶繁" pitchFamily="49" charset="-122"/>
              </a:rPr>
              <a:t>.
---</a:t>
            </a:r>
            <a:r>
              <a:rPr lang="zh-TW" altLang="en-US" sz="3400" dirty="0">
                <a:effectLst>
                  <a:outerShdw blurRad="38100" dist="38100" dir="2700000" algn="tl">
                    <a:srgbClr val="010199"/>
                  </a:outerShdw>
                </a:effectLst>
                <a:ea typeface="文鼎中隶繁" pitchFamily="49" charset="-122"/>
              </a:rPr>
              <a:t>詩篇  </a:t>
            </a:r>
            <a:r>
              <a:rPr lang="en-US" altLang="zh-TW" sz="3400" dirty="0">
                <a:effectLst>
                  <a:outerShdw blurRad="38100" dist="38100" dir="2700000" algn="tl">
                    <a:srgbClr val="010199"/>
                  </a:outerShdw>
                </a:effectLst>
                <a:ea typeface="文鼎中隶繁" pitchFamily="49" charset="-122"/>
              </a:rPr>
              <a:t>57:9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TW" sz="3400" dirty="0">
                <a:effectLst>
                  <a:outerShdw blurRad="38100" dist="38100" dir="2700000" algn="tl">
                    <a:srgbClr val="010199"/>
                  </a:outerShdw>
                </a:effectLst>
                <a:ea typeface="文鼎中隶繁" pitchFamily="49" charset="-122"/>
              </a:rPr>
              <a:t>I will praise you, O Lord, among the nations;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TW" sz="3400" dirty="0">
                <a:effectLst>
                  <a:outerShdw blurRad="38100" dist="38100" dir="2700000" algn="tl">
                    <a:srgbClr val="010199"/>
                  </a:outerShdw>
                </a:effectLst>
                <a:ea typeface="文鼎中隶繁" pitchFamily="49" charset="-122"/>
              </a:rPr>
              <a:t>I will sing of you among the peoples.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TW" sz="3400" dirty="0" err="1">
                <a:effectLst>
                  <a:outerShdw blurRad="38100" dist="38100" dir="2700000" algn="tl">
                    <a:srgbClr val="010199"/>
                  </a:outerShdw>
                </a:effectLst>
                <a:ea typeface="文鼎中隶繁" pitchFamily="49" charset="-122"/>
              </a:rPr>
              <a:t>Pslam</a:t>
            </a:r>
            <a:r>
              <a:rPr lang="en-US" altLang="zh-TW" sz="3400" dirty="0">
                <a:effectLst>
                  <a:outerShdw blurRad="38100" dist="38100" dir="2700000" algn="tl">
                    <a:srgbClr val="010199"/>
                  </a:outerShdw>
                </a:effectLst>
                <a:ea typeface="文鼎中隶繁" pitchFamily="49" charset="-122"/>
              </a:rPr>
              <a:t> 57:9</a:t>
            </a:r>
          </a:p>
        </p:txBody>
      </p:sp>
    </p:spTree>
    <p:extLst>
      <p:ext uri="{BB962C8B-B14F-4D97-AF65-F5344CB8AC3E}">
        <p14:creationId xmlns:p14="http://schemas.microsoft.com/office/powerpoint/2010/main" val="617237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A0263F87-C94B-5C86-0A6D-CFE103FA4F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文鼎中隶繁" pitchFamily="49" charset="-122"/>
                <a:ea typeface="文鼎中隶繁" pitchFamily="49" charset="-122"/>
              </a:rPr>
              <a:t>8</a:t>
            </a:r>
            <a:r>
              <a:rPr lang="en-US" altLang="zh-CN" b="1" dirty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文鼎中隶繁" pitchFamily="49" charset="-122"/>
                <a:ea typeface="文鼎中隶繁" pitchFamily="49" charset="-122"/>
              </a:rPr>
              <a:t>0 </a:t>
            </a:r>
            <a:r>
              <a:rPr lang="zh-CN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ea typeface="文鼎中隶繁" pitchFamily="49" charset="-122"/>
              </a:rPr>
              <a:t>讚美救主 三</a:t>
            </a:r>
            <a:r>
              <a:rPr lang="zh-TW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ea typeface="文鼎中隶繁" pitchFamily="49" charset="-122"/>
              </a:rPr>
              <a:t>之一</a:t>
            </a:r>
            <a:endParaRPr lang="zh-CN" altLang="en-US" dirty="0">
              <a:solidFill>
                <a:schemeClr val="tx1"/>
              </a:solidFill>
              <a:effectLst>
                <a:outerShdw blurRad="38100" dist="38100" dir="2700000" algn="tl">
                  <a:srgbClr val="010199"/>
                </a:outerShdw>
              </a:effectLst>
              <a:ea typeface="文鼎中隶繁" pitchFamily="49" charset="-122"/>
            </a:endParaRP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D9FC3F36-FB2A-AC9C-EE4D-BCFDFF1A2B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219200"/>
            <a:ext cx="9144000" cy="4495800"/>
          </a:xfrm>
        </p:spPr>
        <p:txBody>
          <a:bodyPr/>
          <a:lstStyle/>
          <a:p>
            <a:pPr algn="ctr" eaLnBrk="1" hangingPunct="1">
              <a:buNone/>
            </a:pPr>
            <a:r>
              <a:rPr lang="zh-CN" altLang="en-US" sz="3600" dirty="0">
                <a:ea typeface="文鼎中隶繁" pitchFamily="49" charset="-122"/>
              </a:rPr>
              <a:t>讚美！ 讚美！ 主耶穌我們的救主</a:t>
            </a:r>
            <a:r>
              <a:rPr lang="zh-TW" altLang="en-US" sz="3600" dirty="0">
                <a:ea typeface="文鼎中隶繁" pitchFamily="49" charset="-122"/>
              </a:rPr>
              <a:t>！</a:t>
            </a:r>
            <a:endParaRPr lang="en-US" altLang="zh-TW" sz="3600" dirty="0">
              <a:ea typeface="文鼎中隶繁" pitchFamily="49" charset="-122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TW" sz="2800" dirty="0">
                <a:ea typeface="文鼎中隶繁" pitchFamily="49" charset="-122"/>
              </a:rPr>
              <a:t>Praise Him! Praise Him! Jesus, our blessed Redeemer!</a:t>
            </a:r>
            <a:endParaRPr lang="zh-TW" altLang="en-US" sz="2800" dirty="0">
              <a:ea typeface="文鼎中隶繁" pitchFamily="49" charset="-122"/>
            </a:endParaRPr>
          </a:p>
          <a:p>
            <a:pPr algn="ctr" eaLnBrk="1" hangingPunct="1">
              <a:buNone/>
            </a:pPr>
            <a:r>
              <a:rPr lang="zh-TW" altLang="en-US" sz="3600" dirty="0">
                <a:ea typeface="文鼎中隶繁" pitchFamily="49" charset="-122"/>
              </a:rPr>
              <a:t>全地歌唱，將他妙愛傳揚。</a:t>
            </a:r>
            <a:endParaRPr lang="en-US" altLang="zh-TW" sz="3600" dirty="0">
              <a:ea typeface="文鼎中隶繁" pitchFamily="49" charset="-122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TW" sz="2800" dirty="0">
                <a:ea typeface="文鼎中隶繁" pitchFamily="49" charset="-122"/>
              </a:rPr>
              <a:t>Sing, o earth, His wonderful love proclaim!</a:t>
            </a:r>
            <a:endParaRPr lang="zh-TW" altLang="en-US" sz="2800" dirty="0">
              <a:ea typeface="文鼎中隶繁" pitchFamily="49" charset="-122"/>
            </a:endParaRPr>
          </a:p>
          <a:p>
            <a:pPr algn="ctr" eaLnBrk="1" hangingPunct="1">
              <a:buNone/>
            </a:pPr>
            <a:r>
              <a:rPr lang="zh-CN" altLang="en-US" sz="3600" dirty="0">
                <a:ea typeface="文鼎中隶繁" pitchFamily="49" charset="-122"/>
              </a:rPr>
              <a:t>歡呼！ 歡呼！ 天使長榮耀的歡呼</a:t>
            </a:r>
            <a:r>
              <a:rPr lang="zh-TW" altLang="en-US" sz="3600" dirty="0">
                <a:ea typeface="文鼎中隶繁" pitchFamily="49" charset="-122"/>
              </a:rPr>
              <a:t>：</a:t>
            </a:r>
            <a:endParaRPr lang="en-US" altLang="zh-TW" sz="3600" dirty="0">
              <a:ea typeface="文鼎中隶繁" pitchFamily="49" charset="-122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TW" sz="2800" dirty="0">
                <a:ea typeface="文鼎中隶繁" pitchFamily="49" charset="-122"/>
              </a:rPr>
              <a:t>Hail Him! Hail Him! Highest archangels in glory;</a:t>
            </a:r>
            <a:endParaRPr lang="zh-TW" altLang="en-US" sz="2800" dirty="0">
              <a:ea typeface="文鼎中隶繁" pitchFamily="49" charset="-122"/>
            </a:endParaRPr>
          </a:p>
          <a:p>
            <a:pPr algn="ctr" eaLnBrk="1" hangingPunct="1">
              <a:buNone/>
            </a:pPr>
            <a:r>
              <a:rPr lang="zh-TW" altLang="en-US" sz="3600" dirty="0">
                <a:ea typeface="文鼎中隶繁" pitchFamily="49" charset="-122"/>
              </a:rPr>
              <a:t>能力，尊榮，都歸於主聖名！</a:t>
            </a:r>
            <a:endParaRPr lang="en-US" altLang="zh-TW" sz="3600" dirty="0">
              <a:ea typeface="文鼎中隶繁" pitchFamily="49" charset="-122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TW" sz="2800" dirty="0">
                <a:ea typeface="文鼎中隶繁" pitchFamily="49" charset="-122"/>
              </a:rPr>
              <a:t>Strength and </a:t>
            </a:r>
            <a:r>
              <a:rPr lang="en-US" altLang="zh-TW" sz="2800" dirty="0" err="1">
                <a:ea typeface="文鼎中隶繁" pitchFamily="49" charset="-122"/>
              </a:rPr>
              <a:t>honour</a:t>
            </a:r>
            <a:r>
              <a:rPr lang="en-US" altLang="zh-TW" sz="2800" dirty="0">
                <a:ea typeface="文鼎中隶繁" pitchFamily="49" charset="-122"/>
              </a:rPr>
              <a:t> give to His holy name! </a:t>
            </a:r>
            <a:endParaRPr lang="zh-TW" altLang="en-US" sz="2800" dirty="0">
              <a:ea typeface="文鼎中隶繁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18525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4AF82816-8518-C80B-A1E9-BCEFE3A6DE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文鼎中隶繁" pitchFamily="49" charset="-122"/>
                <a:ea typeface="文鼎中隶繁" pitchFamily="49" charset="-122"/>
              </a:rPr>
              <a:t>8</a:t>
            </a:r>
            <a:r>
              <a:rPr lang="en-US" altLang="zh-CN" b="1" dirty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文鼎中隶繁" pitchFamily="49" charset="-122"/>
                <a:ea typeface="文鼎中隶繁" pitchFamily="49" charset="-122"/>
              </a:rPr>
              <a:t>0 </a:t>
            </a:r>
            <a:r>
              <a:rPr lang="zh-CN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ea typeface="文鼎中隶繁" pitchFamily="49" charset="-122"/>
              </a:rPr>
              <a:t>讚美救主 三</a:t>
            </a:r>
            <a:r>
              <a:rPr lang="zh-TW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ea typeface="文鼎中隶繁" pitchFamily="49" charset="-122"/>
              </a:rPr>
              <a:t>之一</a:t>
            </a:r>
            <a:endParaRPr lang="zh-CN" altLang="en-US" dirty="0">
              <a:solidFill>
                <a:schemeClr val="tx1"/>
              </a:solidFill>
              <a:effectLst>
                <a:outerShdw blurRad="38100" dist="38100" dir="2700000" algn="tl">
                  <a:srgbClr val="010199"/>
                </a:outerShdw>
              </a:effectLst>
              <a:ea typeface="文鼎中隶繁" pitchFamily="49" charset="-122"/>
            </a:endParaRP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894AAC00-EA17-197C-47BB-1CB138FC47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219200"/>
            <a:ext cx="9144000" cy="5257800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zh-TW" altLang="en-US" sz="3600" dirty="0">
                <a:ea typeface="文鼎中隶繁" pitchFamily="49" charset="-122"/>
              </a:rPr>
              <a:t>如同牧人，耶穌保護他小羊；</a:t>
            </a:r>
            <a:endParaRPr lang="en-US" altLang="zh-TW" sz="3600" dirty="0">
              <a:ea typeface="文鼎中隶繁" pitchFamily="49" charset="-122"/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zh-TW" sz="2800" dirty="0">
                <a:ea typeface="文鼎中隶繁" pitchFamily="49" charset="-122"/>
              </a:rPr>
              <a:t>Like a shepherd Jesus will guard his children;</a:t>
            </a:r>
            <a:endParaRPr lang="zh-TW" altLang="en-US" sz="2800" dirty="0">
              <a:ea typeface="文鼎中隶繁" pitchFamily="49" charset="-122"/>
            </a:endParaRPr>
          </a:p>
          <a:p>
            <a:pPr algn="ctr" eaLnBrk="1" hangingPunct="1">
              <a:buNone/>
              <a:defRPr/>
            </a:pPr>
            <a:r>
              <a:rPr lang="zh-TW" altLang="en-US" sz="3600" dirty="0">
                <a:ea typeface="文鼎中隶繁" pitchFamily="49" charset="-122"/>
              </a:rPr>
              <a:t>他以膀臂，終日懷抱撫養。</a:t>
            </a:r>
            <a:endParaRPr lang="en-US" altLang="zh-TW" sz="3600" dirty="0">
              <a:ea typeface="文鼎中隶繁" pitchFamily="49" charset="-122"/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zh-TW" sz="2800" dirty="0">
                <a:ea typeface="文鼎中隶繁" pitchFamily="49" charset="-122"/>
              </a:rPr>
              <a:t>In His arms He carries them all day long.</a:t>
            </a:r>
            <a:endParaRPr lang="zh-TW" altLang="en-US" sz="2800" dirty="0">
              <a:ea typeface="文鼎中隶繁" pitchFamily="49" charset="-122"/>
            </a:endParaRPr>
          </a:p>
          <a:p>
            <a:pPr algn="ctr" eaLnBrk="1" hangingPunct="1">
              <a:buNone/>
              <a:defRPr/>
            </a:pPr>
            <a:r>
              <a:rPr lang="zh-CN" altLang="en-US" sz="3600" dirty="0">
                <a:ea typeface="文鼎中隶繁" pitchFamily="49" charset="-122"/>
              </a:rPr>
              <a:t>讚美！ 讚美！ 傳揚他無比的大愛</a:t>
            </a:r>
            <a:r>
              <a:rPr lang="zh-TW" altLang="en-US" sz="3600" dirty="0">
                <a:ea typeface="文鼎中隶繁" pitchFamily="49" charset="-122"/>
              </a:rPr>
              <a:t>！</a:t>
            </a:r>
            <a:endParaRPr lang="en-US" altLang="zh-TW" sz="3600" dirty="0">
              <a:ea typeface="文鼎中隶繁" pitchFamily="49" charset="-122"/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zh-TW" sz="2800" dirty="0">
                <a:ea typeface="文鼎中隶繁" pitchFamily="49" charset="-122"/>
              </a:rPr>
              <a:t>Praise Him! Praise Him! Tell of His excellent greatness;</a:t>
            </a:r>
            <a:endParaRPr lang="zh-TW" altLang="en-US" sz="2800" dirty="0">
              <a:ea typeface="文鼎中隶繁" pitchFamily="49" charset="-122"/>
            </a:endParaRPr>
          </a:p>
          <a:p>
            <a:pPr algn="ctr" eaLnBrk="1" hangingPunct="1">
              <a:buNone/>
              <a:defRPr/>
            </a:pPr>
            <a:r>
              <a:rPr lang="zh-CN" altLang="en-US" sz="3600" dirty="0">
                <a:ea typeface="文鼎中隶繁" pitchFamily="49" charset="-122"/>
              </a:rPr>
              <a:t>讚美！ 讚美！ 歌唱直到萬代！
</a:t>
            </a:r>
            <a:r>
              <a:rPr lang="en-US" altLang="zh-TW" sz="2800" dirty="0">
                <a:ea typeface="文鼎中隶繁" pitchFamily="49" charset="-122"/>
              </a:rPr>
              <a:t>Praise Him! Praise Him! Ever in joyful song!</a:t>
            </a:r>
            <a:endParaRPr lang="zh-TW" altLang="en-US" sz="2800" dirty="0">
              <a:ea typeface="文鼎中隶繁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27661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9C1A5049-A02D-16DF-6F1E-0F9F7502C5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文鼎中隶繁" pitchFamily="49" charset="-122"/>
                <a:ea typeface="文鼎中隶繁" pitchFamily="49" charset="-122"/>
              </a:rPr>
              <a:t>8</a:t>
            </a:r>
            <a:r>
              <a:rPr lang="en-US" altLang="zh-CN" b="1" dirty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文鼎中隶繁" pitchFamily="49" charset="-122"/>
                <a:ea typeface="文鼎中隶繁" pitchFamily="49" charset="-122"/>
              </a:rPr>
              <a:t>0 </a:t>
            </a:r>
            <a:r>
              <a:rPr lang="zh-CN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ea typeface="文鼎中隶繁" pitchFamily="49" charset="-122"/>
              </a:rPr>
              <a:t>讚美救主 三</a:t>
            </a:r>
            <a:r>
              <a:rPr lang="zh-TW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ea typeface="文鼎中隶繁" pitchFamily="49" charset="-122"/>
              </a:rPr>
              <a:t>之</a:t>
            </a:r>
            <a:r>
              <a:rPr lang="zh-CN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ea typeface="文鼎中隶繁" pitchFamily="49" charset="-122"/>
              </a:rPr>
              <a:t>二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ECA85C5E-8B6A-184A-85B9-6A6941B7BB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295400"/>
            <a:ext cx="9144000" cy="6096000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zh-CN" altLang="en-US" sz="3600" dirty="0">
                <a:ea typeface="文鼎中隶繁" pitchFamily="49" charset="-122"/>
              </a:rPr>
              <a:t>讚美！ 讚美！ 主耶穌我們的救主</a:t>
            </a:r>
            <a:r>
              <a:rPr lang="zh-TW" altLang="en-US" sz="3600" dirty="0">
                <a:ea typeface="文鼎中隶繁" pitchFamily="49" charset="-122"/>
              </a:rPr>
              <a:t>！</a:t>
            </a:r>
            <a:endParaRPr lang="en-US" altLang="zh-TW" sz="3600" dirty="0">
              <a:ea typeface="文鼎中隶繁" pitchFamily="49" charset="-122"/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zh-TW" sz="2800" dirty="0">
                <a:ea typeface="文鼎中隶繁" pitchFamily="49" charset="-122"/>
              </a:rPr>
              <a:t>Praise Him! Praise Him! Jesus, our blessed Redeemer!</a:t>
            </a:r>
            <a:endParaRPr lang="zh-TW" altLang="en-US" sz="2800" dirty="0">
              <a:ea typeface="文鼎中隶繁" pitchFamily="49" charset="-122"/>
            </a:endParaRPr>
          </a:p>
          <a:p>
            <a:pPr algn="ctr" eaLnBrk="1" hangingPunct="1">
              <a:buNone/>
              <a:defRPr/>
            </a:pPr>
            <a:r>
              <a:rPr lang="zh-CN" altLang="en-US" sz="3600" dirty="0">
                <a:ea typeface="文鼎中隶繁" pitchFamily="49" charset="-122"/>
              </a:rPr>
              <a:t>為我眾罪受苦流血死亡</a:t>
            </a:r>
            <a:r>
              <a:rPr lang="zh-TW" altLang="en-US" sz="3600" dirty="0">
                <a:ea typeface="文鼎中隶繁" pitchFamily="49" charset="-122"/>
              </a:rPr>
              <a:t>。</a:t>
            </a:r>
            <a:br>
              <a:rPr lang="en-US" altLang="zh-TW" sz="3600" dirty="0">
                <a:ea typeface="文鼎中隶繁" pitchFamily="49" charset="-122"/>
              </a:rPr>
            </a:br>
            <a:r>
              <a:rPr lang="en-US" altLang="zh-TW" sz="2800" dirty="0">
                <a:ea typeface="文鼎中隶繁" pitchFamily="49" charset="-122"/>
              </a:rPr>
              <a:t>For our sins He suffered, and bled, and died;</a:t>
            </a:r>
            <a:endParaRPr lang="zh-TW" altLang="en-US" sz="3600" dirty="0">
              <a:ea typeface="文鼎中隶繁" pitchFamily="49" charset="-122"/>
            </a:endParaRPr>
          </a:p>
          <a:p>
            <a:pPr algn="ctr" eaLnBrk="1" hangingPunct="1">
              <a:buNone/>
              <a:defRPr/>
            </a:pPr>
            <a:r>
              <a:rPr lang="zh-TW" altLang="en-US" sz="3600" dirty="0">
                <a:ea typeface="文鼎中隶繁" pitchFamily="49" charset="-122"/>
              </a:rPr>
              <a:t>我們磐石，永遠救恩極大盼望，</a:t>
            </a:r>
            <a:endParaRPr lang="en-US" altLang="zh-TW" sz="3600" dirty="0">
              <a:ea typeface="文鼎中隶繁" pitchFamily="49" charset="-122"/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zh-TW" sz="2800" dirty="0">
                <a:ea typeface="文鼎中隶繁" pitchFamily="49" charset="-122"/>
              </a:rPr>
              <a:t>He our rock, our hope of eternal salvation;</a:t>
            </a:r>
            <a:endParaRPr lang="zh-TW" altLang="en-US" sz="2800" dirty="0">
              <a:ea typeface="文鼎中隶繁" pitchFamily="49" charset="-122"/>
            </a:endParaRPr>
          </a:p>
          <a:p>
            <a:pPr algn="ctr" eaLnBrk="1" hangingPunct="1">
              <a:buNone/>
              <a:defRPr/>
            </a:pPr>
            <a:r>
              <a:rPr lang="zh-CN" altLang="en-US" sz="3600" dirty="0">
                <a:ea typeface="文鼎中隶繁" pitchFamily="49" charset="-122"/>
              </a:rPr>
              <a:t>歡呼！ 歡呼！ 耶穌被釘君王</a:t>
            </a:r>
            <a:r>
              <a:rPr lang="zh-TW" altLang="en-US" sz="3600" dirty="0">
                <a:ea typeface="文鼎中隶繁" pitchFamily="49" charset="-122"/>
              </a:rPr>
              <a:t>。</a:t>
            </a:r>
            <a:br>
              <a:rPr lang="en-US" altLang="zh-TW" sz="3600" dirty="0">
                <a:ea typeface="文鼎中隶繁" pitchFamily="49" charset="-122"/>
              </a:rPr>
            </a:br>
            <a:r>
              <a:rPr lang="en-US" altLang="zh-TW" sz="2800" dirty="0">
                <a:ea typeface="文鼎中隶繁" pitchFamily="49" charset="-122"/>
              </a:rPr>
              <a:t>Hail Him! Hail Him! Jesus, the crucified. </a:t>
            </a:r>
            <a:endParaRPr lang="zh-TW" altLang="en-US" sz="3600" dirty="0">
              <a:ea typeface="文鼎中隶繁" pitchFamily="49" charset="-122"/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zh-TW" altLang="en-US" sz="3600" dirty="0">
              <a:ea typeface="文鼎中隶繁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87468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14BB5DE6-E194-459B-BE48-3F0A8B1965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文鼎中隶繁" pitchFamily="49" charset="-122"/>
                <a:ea typeface="文鼎中隶繁" pitchFamily="49" charset="-122"/>
              </a:rPr>
              <a:t>8</a:t>
            </a:r>
            <a:r>
              <a:rPr lang="en-US" altLang="zh-CN" b="1" dirty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文鼎中隶繁" pitchFamily="49" charset="-122"/>
                <a:ea typeface="文鼎中隶繁" pitchFamily="49" charset="-122"/>
              </a:rPr>
              <a:t>0 </a:t>
            </a:r>
            <a:r>
              <a:rPr lang="zh-CN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ea typeface="文鼎中隶繁" pitchFamily="49" charset="-122"/>
              </a:rPr>
              <a:t>讚美救主 三</a:t>
            </a:r>
            <a:r>
              <a:rPr lang="zh-TW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ea typeface="文鼎中隶繁" pitchFamily="49" charset="-122"/>
              </a:rPr>
              <a:t>之二</a:t>
            </a:r>
            <a:endParaRPr lang="zh-CN" altLang="en-US" dirty="0">
              <a:solidFill>
                <a:schemeClr val="tx1"/>
              </a:solidFill>
              <a:effectLst>
                <a:outerShdw blurRad="38100" dist="38100" dir="2700000" algn="tl">
                  <a:srgbClr val="010199"/>
                </a:outerShdw>
              </a:effectLst>
              <a:ea typeface="文鼎中隶繁" pitchFamily="49" charset="-122"/>
            </a:endParaRP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2F337CFC-5AF2-ADFF-2B5F-A9F6F3CF87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447800"/>
            <a:ext cx="9144000" cy="5029200"/>
          </a:xfrm>
        </p:spPr>
        <p:txBody>
          <a:bodyPr/>
          <a:lstStyle/>
          <a:p>
            <a:pPr algn="ctr" eaLnBrk="1" hangingPunct="1">
              <a:buNone/>
            </a:pPr>
            <a:r>
              <a:rPr lang="zh-TW" altLang="en-US" sz="3600" dirty="0">
                <a:ea typeface="文鼎中隶繁" pitchFamily="49" charset="-122"/>
              </a:rPr>
              <a:t>高聲讚美：他擔當我眾憂傷；</a:t>
            </a:r>
            <a:endParaRPr lang="en-US" altLang="zh-TW" sz="3600" dirty="0">
              <a:ea typeface="文鼎中隶繁" pitchFamily="49" charset="-122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TW" sz="2800" dirty="0">
                <a:ea typeface="文鼎中隶繁" pitchFamily="49" charset="-122"/>
              </a:rPr>
              <a:t>Sound His praises Jesus who bore our sorrows;</a:t>
            </a:r>
            <a:endParaRPr lang="zh-TW" altLang="en-US" sz="2800" dirty="0">
              <a:ea typeface="文鼎中隶繁" pitchFamily="49" charset="-122"/>
            </a:endParaRPr>
          </a:p>
          <a:p>
            <a:pPr algn="ctr" eaLnBrk="1" hangingPunct="1">
              <a:buNone/>
            </a:pPr>
            <a:r>
              <a:rPr lang="zh-CN" altLang="en-US" sz="3600" dirty="0">
                <a:ea typeface="文鼎中隶繁" pitchFamily="49" charset="-122"/>
              </a:rPr>
              <a:t>無比大愛，奇妙，深厚，堅強。</a:t>
            </a:r>
            <a:br>
              <a:rPr lang="zh-CN" altLang="en-US" sz="3600" dirty="0">
                <a:ea typeface="文鼎中隶繁" pitchFamily="49" charset="-122"/>
              </a:rPr>
            </a:br>
            <a:r>
              <a:rPr lang="en-US" altLang="zh-CN" sz="2800" dirty="0">
                <a:ea typeface="文鼎中隶繁" pitchFamily="49" charset="-122"/>
              </a:rPr>
              <a:t>Love unbounded, wonderful, deep and strong!</a:t>
            </a:r>
            <a:endParaRPr lang="zh-TW" altLang="en-US" sz="3600" dirty="0">
              <a:ea typeface="文鼎中隶繁" pitchFamily="49" charset="-122"/>
            </a:endParaRPr>
          </a:p>
          <a:p>
            <a:pPr algn="ctr" eaLnBrk="1" hangingPunct="1">
              <a:buNone/>
            </a:pPr>
            <a:r>
              <a:rPr lang="zh-CN" altLang="en-US" sz="3600" dirty="0">
                <a:ea typeface="文鼎中隶繁" pitchFamily="49" charset="-122"/>
              </a:rPr>
              <a:t>讚美！ 讚美！ 傳揚他無比的大愛</a:t>
            </a:r>
            <a:r>
              <a:rPr lang="zh-TW" altLang="en-US" sz="3600" dirty="0">
                <a:ea typeface="文鼎中隶繁" pitchFamily="49" charset="-122"/>
              </a:rPr>
              <a:t>！</a:t>
            </a:r>
            <a:endParaRPr lang="en-US" altLang="zh-TW" sz="3600" dirty="0">
              <a:ea typeface="文鼎中隶繁" pitchFamily="49" charset="-122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TW" sz="2800" dirty="0">
                <a:ea typeface="文鼎中隶繁" pitchFamily="49" charset="-122"/>
              </a:rPr>
              <a:t>Praise Him! Praise Him! Tell of His excellent greatness</a:t>
            </a:r>
            <a:endParaRPr lang="zh-TW" altLang="en-US" sz="2800" dirty="0">
              <a:ea typeface="文鼎中隶繁" pitchFamily="49" charset="-122"/>
            </a:endParaRPr>
          </a:p>
          <a:p>
            <a:pPr algn="ctr" eaLnBrk="1" hangingPunct="1">
              <a:buNone/>
            </a:pPr>
            <a:r>
              <a:rPr lang="zh-CN" altLang="en-US" sz="3600" dirty="0">
                <a:ea typeface="文鼎中隶繁" pitchFamily="49" charset="-122"/>
              </a:rPr>
              <a:t>讚美！ 讚美！ 歌唱直到萬代</a:t>
            </a:r>
            <a:r>
              <a:rPr lang="zh-TW" altLang="en-US" sz="3600" dirty="0">
                <a:ea typeface="文鼎中隶繁" pitchFamily="49" charset="-122"/>
              </a:rPr>
              <a:t>！</a:t>
            </a:r>
            <a:endParaRPr lang="en-US" altLang="zh-TW" sz="3600" dirty="0">
              <a:ea typeface="文鼎中隶繁" pitchFamily="49" charset="-122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TW" sz="2800" dirty="0">
                <a:ea typeface="文鼎中隶繁" pitchFamily="49" charset="-122"/>
              </a:rPr>
              <a:t>Praise Him! Praise Him! Ever in joyful song!</a:t>
            </a:r>
            <a:endParaRPr lang="zh-TW" altLang="en-US" sz="2800" dirty="0">
              <a:ea typeface="文鼎中隶繁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97579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2D81B764-E724-01BA-7B6B-E14D66D10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文鼎中隶繁" pitchFamily="49" charset="-122"/>
                <a:ea typeface="文鼎中隶繁" pitchFamily="49" charset="-122"/>
              </a:rPr>
              <a:t>8</a:t>
            </a:r>
            <a:r>
              <a:rPr lang="en-US" altLang="zh-CN" b="1" dirty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文鼎中隶繁" pitchFamily="49" charset="-122"/>
                <a:ea typeface="文鼎中隶繁" pitchFamily="49" charset="-122"/>
              </a:rPr>
              <a:t>0 </a:t>
            </a:r>
            <a:r>
              <a:rPr lang="zh-CN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ea typeface="文鼎中隶繁" pitchFamily="49" charset="-122"/>
              </a:rPr>
              <a:t>讚美救主 三</a:t>
            </a:r>
            <a:r>
              <a:rPr lang="zh-TW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ea typeface="文鼎中隶繁" pitchFamily="49" charset="-122"/>
              </a:rPr>
              <a:t>之</a:t>
            </a:r>
            <a:r>
              <a:rPr lang="zh-CN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ea typeface="文鼎中隶繁" pitchFamily="49" charset="-122"/>
              </a:rPr>
              <a:t>三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9CF6DE37-944C-4D76-9E2A-85984290EC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9144000" cy="5486400"/>
          </a:xfrm>
        </p:spPr>
        <p:txBody>
          <a:bodyPr/>
          <a:lstStyle/>
          <a:p>
            <a:pPr algn="ctr" eaLnBrk="1" hangingPunct="1">
              <a:buNone/>
            </a:pPr>
            <a:r>
              <a:rPr lang="zh-CN" altLang="en-US" sz="3600" dirty="0">
                <a:ea typeface="文鼎中隶繁" pitchFamily="49" charset="-122"/>
              </a:rPr>
              <a:t>讚美！ 讚美！ 主耶穌我們的救主</a:t>
            </a:r>
            <a:r>
              <a:rPr lang="zh-TW" altLang="en-US" sz="3600" dirty="0">
                <a:ea typeface="文鼎中隶繁" pitchFamily="49" charset="-122"/>
              </a:rPr>
              <a:t>！</a:t>
            </a:r>
            <a:endParaRPr lang="en-US" altLang="zh-TW" sz="3600" dirty="0">
              <a:ea typeface="文鼎中隶繁" pitchFamily="49" charset="-122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TW" sz="2800" dirty="0">
                <a:ea typeface="文鼎中隶繁" pitchFamily="49" charset="-122"/>
              </a:rPr>
              <a:t>Praise Him! Praise Him! Jesus, our blessed Redeemer!</a:t>
            </a:r>
            <a:endParaRPr lang="zh-TW" altLang="en-US" sz="2800" dirty="0">
              <a:ea typeface="文鼎中隶繁" pitchFamily="49" charset="-122"/>
            </a:endParaRPr>
          </a:p>
          <a:p>
            <a:pPr algn="ctr" eaLnBrk="1" hangingPunct="1">
              <a:buNone/>
            </a:pPr>
            <a:r>
              <a:rPr lang="zh-CN" altLang="en-US" sz="3600" dirty="0">
                <a:ea typeface="文鼎中隶繁" pitchFamily="49" charset="-122"/>
              </a:rPr>
              <a:t>頌讚聲音響遍天上各處</a:t>
            </a:r>
            <a:r>
              <a:rPr lang="zh-TW" altLang="en-US" sz="3600" dirty="0">
                <a:ea typeface="文鼎中隶繁" pitchFamily="49" charset="-122"/>
              </a:rPr>
              <a:t>。</a:t>
            </a:r>
            <a:endParaRPr lang="en-US" altLang="zh-TW" sz="3600" dirty="0">
              <a:ea typeface="文鼎中隶繁" pitchFamily="49" charset="-122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TW" sz="2800" dirty="0" err="1">
                <a:ea typeface="文鼎中隶繁" pitchFamily="49" charset="-122"/>
              </a:rPr>
              <a:t>Heav’nly</a:t>
            </a:r>
            <a:r>
              <a:rPr lang="en-US" altLang="zh-TW" sz="2800" dirty="0">
                <a:ea typeface="文鼎中隶繁" pitchFamily="49" charset="-122"/>
              </a:rPr>
              <a:t> portals loud with hosannas ring.</a:t>
            </a:r>
            <a:endParaRPr lang="zh-TW" altLang="en-US" sz="2800" dirty="0">
              <a:ea typeface="文鼎中隶繁" pitchFamily="49" charset="-122"/>
            </a:endParaRPr>
          </a:p>
          <a:p>
            <a:pPr algn="ctr" eaLnBrk="1" hangingPunct="1">
              <a:buNone/>
            </a:pPr>
            <a:r>
              <a:rPr lang="zh-TW" altLang="en-US" sz="3600" dirty="0">
                <a:ea typeface="文鼎中隶繁" pitchFamily="49" charset="-122"/>
              </a:rPr>
              <a:t>耶穌救主，掌權直到永永遠遠，</a:t>
            </a:r>
            <a:endParaRPr lang="en-US" altLang="zh-TW" sz="3600" dirty="0">
              <a:ea typeface="文鼎中隶繁" pitchFamily="49" charset="-122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TW" sz="2800" dirty="0">
                <a:ea typeface="文鼎中隶繁" pitchFamily="49" charset="-122"/>
              </a:rPr>
              <a:t>Jesus, </a:t>
            </a:r>
            <a:r>
              <a:rPr lang="en-US" altLang="zh-TW" sz="2800" dirty="0" err="1">
                <a:ea typeface="文鼎中隶繁" pitchFamily="49" charset="-122"/>
              </a:rPr>
              <a:t>Saviour</a:t>
            </a:r>
            <a:r>
              <a:rPr lang="en-US" altLang="zh-TW" sz="2800" dirty="0">
                <a:ea typeface="文鼎中隶繁" pitchFamily="49" charset="-122"/>
              </a:rPr>
              <a:t>, </a:t>
            </a:r>
            <a:r>
              <a:rPr lang="en-US" altLang="zh-TW" sz="2800" dirty="0" err="1">
                <a:ea typeface="文鼎中隶繁" pitchFamily="49" charset="-122"/>
              </a:rPr>
              <a:t>reigneth</a:t>
            </a:r>
            <a:r>
              <a:rPr lang="en-US" altLang="zh-TW" sz="2800" dirty="0">
                <a:ea typeface="文鼎中隶繁" pitchFamily="49" charset="-122"/>
              </a:rPr>
              <a:t> forever and ever;</a:t>
            </a:r>
            <a:endParaRPr lang="zh-TW" altLang="en-US" sz="2800" dirty="0">
              <a:ea typeface="文鼎中隶繁" pitchFamily="49" charset="-122"/>
            </a:endParaRPr>
          </a:p>
          <a:p>
            <a:pPr algn="ctr" eaLnBrk="1" hangingPunct="1">
              <a:buNone/>
            </a:pPr>
            <a:r>
              <a:rPr lang="zh-TW" altLang="en-US" sz="3600" dirty="0">
                <a:ea typeface="文鼎中隶繁" pitchFamily="49" charset="-122"/>
              </a:rPr>
              <a:t>尊他為王，先知大祭司長！</a:t>
            </a:r>
            <a:endParaRPr lang="en-US" altLang="zh-TW" sz="3600" dirty="0">
              <a:ea typeface="文鼎中隶繁" pitchFamily="49" charset="-122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TW" sz="2800" dirty="0">
                <a:ea typeface="文鼎中隶繁" pitchFamily="49" charset="-122"/>
              </a:rPr>
              <a:t>Crown Him! Crown Him! Prophet, and Priest, and King!</a:t>
            </a:r>
            <a:endParaRPr lang="zh-TW" altLang="en-US" sz="2800" dirty="0">
              <a:ea typeface="文鼎中隶繁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85156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71AE21AD-424E-DDAB-113C-E1F6B58D13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文鼎中隶繁" pitchFamily="49" charset="-122"/>
                <a:ea typeface="文鼎中隶繁" pitchFamily="49" charset="-122"/>
              </a:rPr>
              <a:t>8</a:t>
            </a:r>
            <a:r>
              <a:rPr lang="en-US" altLang="zh-CN" b="1" dirty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文鼎中隶繁" pitchFamily="49" charset="-122"/>
                <a:ea typeface="文鼎中隶繁" pitchFamily="49" charset="-122"/>
              </a:rPr>
              <a:t>0 </a:t>
            </a:r>
            <a:r>
              <a:rPr lang="zh-CN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ea typeface="文鼎中隶繁" pitchFamily="49" charset="-122"/>
              </a:rPr>
              <a:t>讚美救主 三</a:t>
            </a:r>
            <a:r>
              <a:rPr lang="zh-TW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ea typeface="文鼎中隶繁" pitchFamily="49" charset="-122"/>
              </a:rPr>
              <a:t>之三</a:t>
            </a:r>
            <a:endParaRPr lang="zh-CN" altLang="en-US" dirty="0">
              <a:solidFill>
                <a:schemeClr val="tx1"/>
              </a:solidFill>
              <a:effectLst>
                <a:outerShdw blurRad="38100" dist="38100" dir="2700000" algn="tl">
                  <a:srgbClr val="010199"/>
                </a:outerShdw>
              </a:effectLst>
              <a:ea typeface="文鼎中隶繁" pitchFamily="49" charset="-122"/>
            </a:endParaRP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26B01672-9F7B-0442-1111-3B818F2764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447800"/>
            <a:ext cx="9144000" cy="5029200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zh-TW" altLang="en-US" sz="3600" dirty="0">
                <a:ea typeface="文鼎中隶繁" pitchFamily="49" charset="-122"/>
              </a:rPr>
              <a:t>基督快來，得勝世界立國度；</a:t>
            </a:r>
            <a:endParaRPr lang="en-US" altLang="zh-TW" sz="3600" dirty="0">
              <a:ea typeface="文鼎中隶繁" pitchFamily="49" charset="-122"/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zh-TW" sz="2800" dirty="0">
                <a:ea typeface="文鼎中隶繁" pitchFamily="49" charset="-122"/>
              </a:rPr>
              <a:t>Christ is coming, over the world victorious;</a:t>
            </a:r>
            <a:endParaRPr lang="zh-TW" altLang="en-US" sz="2800" dirty="0">
              <a:ea typeface="文鼎中隶繁" pitchFamily="49" charset="-122"/>
            </a:endParaRPr>
          </a:p>
          <a:p>
            <a:pPr algn="ctr" eaLnBrk="1" hangingPunct="1">
              <a:buNone/>
              <a:defRPr/>
            </a:pPr>
            <a:r>
              <a:rPr lang="zh-CN" altLang="en-US" sz="3600" dirty="0">
                <a:ea typeface="文鼎中隶繁" pitchFamily="49" charset="-122"/>
              </a:rPr>
              <a:t>榮耀權柄，永歸我主耶穌</a:t>
            </a:r>
            <a:r>
              <a:rPr lang="zh-TW" altLang="en-US" sz="3600" dirty="0">
                <a:ea typeface="文鼎中隶繁" pitchFamily="49" charset="-122"/>
              </a:rPr>
              <a:t>！</a:t>
            </a:r>
            <a:endParaRPr lang="en-US" altLang="zh-TW" sz="3600" dirty="0">
              <a:ea typeface="文鼎中隶繁" pitchFamily="49" charset="-122"/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zh-TW" sz="2800" dirty="0">
                <a:ea typeface="文鼎中隶繁" pitchFamily="49" charset="-122"/>
              </a:rPr>
              <a:t>Power and glory unto the Lord belong.</a:t>
            </a:r>
            <a:endParaRPr lang="zh-TW" altLang="en-US" sz="2800" dirty="0">
              <a:ea typeface="文鼎中隶繁" pitchFamily="49" charset="-122"/>
            </a:endParaRPr>
          </a:p>
          <a:p>
            <a:pPr algn="ctr" eaLnBrk="1" hangingPunct="1">
              <a:buNone/>
              <a:defRPr/>
            </a:pPr>
            <a:r>
              <a:rPr lang="zh-CN" altLang="en-US" sz="3600" dirty="0">
                <a:ea typeface="文鼎中隶繁" pitchFamily="49" charset="-122"/>
              </a:rPr>
              <a:t>讚美！ 讚美！ 傳揚他無比的大愛</a:t>
            </a:r>
            <a:r>
              <a:rPr lang="zh-TW" altLang="en-US" sz="3600" dirty="0">
                <a:ea typeface="文鼎中隶繁" pitchFamily="49" charset="-122"/>
              </a:rPr>
              <a:t>！</a:t>
            </a:r>
            <a:endParaRPr lang="en-US" altLang="zh-TW" sz="3600" dirty="0">
              <a:ea typeface="文鼎中隶繁" pitchFamily="49" charset="-122"/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zh-TW" sz="2800" dirty="0">
                <a:ea typeface="文鼎中隶繁" pitchFamily="49" charset="-122"/>
              </a:rPr>
              <a:t>Praise Him! Praise Him! Tell of His excellent greatness</a:t>
            </a:r>
            <a:endParaRPr lang="zh-TW" altLang="en-US" sz="2800" dirty="0">
              <a:ea typeface="文鼎中隶繁" pitchFamily="49" charset="-122"/>
            </a:endParaRPr>
          </a:p>
          <a:p>
            <a:pPr algn="ctr" eaLnBrk="1" hangingPunct="1">
              <a:buNone/>
              <a:defRPr/>
            </a:pPr>
            <a:r>
              <a:rPr lang="zh-CN" altLang="en-US" sz="3600" dirty="0">
                <a:ea typeface="文鼎中隶繁" pitchFamily="49" charset="-122"/>
              </a:rPr>
              <a:t>讚美！ 讚美！ 歌唱直到萬代</a:t>
            </a:r>
            <a:r>
              <a:rPr lang="zh-TW" altLang="en-US" sz="3600" dirty="0">
                <a:ea typeface="文鼎中隶繁" pitchFamily="49" charset="-122"/>
              </a:rPr>
              <a:t>！</a:t>
            </a:r>
            <a:endParaRPr lang="en-US" altLang="zh-TW" sz="3600" dirty="0">
              <a:ea typeface="文鼎中隶繁" pitchFamily="49" charset="-122"/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zh-TW" sz="2800" dirty="0">
                <a:ea typeface="文鼎中隶繁" pitchFamily="49" charset="-122"/>
              </a:rPr>
              <a:t>Praise Him! Praise Him! Ever in joyful song!</a:t>
            </a:r>
            <a:endParaRPr lang="zh-TW" altLang="en-US" sz="2800" dirty="0">
              <a:ea typeface="文鼎中隶繁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53605608"/>
      </p:ext>
    </p:extLst>
  </p:cSld>
  <p:clrMapOvr>
    <a:masterClrMapping/>
  </p:clrMapOvr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5560</TotalTime>
  <Words>590</Words>
  <Application>Microsoft Macintosh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文鼎中隶繁</vt:lpstr>
      <vt:lpstr>Arial</vt:lpstr>
      <vt:lpstr>Calibri</vt:lpstr>
      <vt:lpstr>Tahoma</vt:lpstr>
      <vt:lpstr>Wingdings</vt:lpstr>
      <vt:lpstr>Shimmer</vt:lpstr>
      <vt:lpstr>PowerPoint Presentation</vt:lpstr>
      <vt:lpstr>80 讚美救主 三之一</vt:lpstr>
      <vt:lpstr>80 讚美救主 三之一</vt:lpstr>
      <vt:lpstr>80 讚美救主 三之二</vt:lpstr>
      <vt:lpstr>80 讚美救主 三之二</vt:lpstr>
      <vt:lpstr>80 讚美救主 三之三</vt:lpstr>
      <vt:lpstr>80 讚美救主 三之三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Lianqing Zheng</dc:creator>
  <cp:lastModifiedBy>Lianqing Zheng</cp:lastModifiedBy>
  <cp:revision>154</cp:revision>
  <dcterms:created xsi:type="dcterms:W3CDTF">2021-10-03T00:57:05Z</dcterms:created>
  <dcterms:modified xsi:type="dcterms:W3CDTF">2022-10-23T18:43:17Z</dcterms:modified>
</cp:coreProperties>
</file>