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1" r:id="rId2"/>
    <p:sldId id="260" r:id="rId3"/>
    <p:sldId id="266" r:id="rId4"/>
    <p:sldId id="262" r:id="rId5"/>
    <p:sldId id="267" r:id="rId6"/>
    <p:sldId id="263" r:id="rId7"/>
    <p:sldId id="268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48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33A596-B51D-4922-BA35-1FE72C8AB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F36E-2E42-4D78-A45D-5DF967A34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43EC1-3D32-45A6-8EB4-9D4BDED58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E7756-AA33-4A90-83B4-85156A0CE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74080-F25E-41EC-920E-31F3413AB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456C-B67B-4C29-A837-15DA0AFEF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A5938-E01A-4A47-BE68-E272F479D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EA67-A69C-4156-AFBB-DAA67E7D5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9F68-3975-4E05-80AF-D92B757CF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C1648-C575-4AAF-BFB1-1B7F5C159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06F41-65AC-49B5-A7A9-B398A27B9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38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B69E7B2-89CB-47BC-8C7D-39E54FA69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305800" cy="22860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chemeClr val="tx1"/>
                </a:solidFill>
                <a:effectLst/>
                <a:ea typeface="文鼎中隶繁" pitchFamily="49" charset="-122"/>
              </a:rPr>
              <a:t>76 </a:t>
            </a:r>
            <a:r>
              <a:rPr lang="en-US" altLang="zh-TW" b="1" dirty="0" smtClean="0">
                <a:solidFill>
                  <a:schemeClr val="tx1"/>
                </a:solidFill>
                <a:effectLst/>
                <a:ea typeface="文鼎中隶繁" pitchFamily="49" charset="-122"/>
              </a:rPr>
              <a:t>【</a:t>
            </a:r>
            <a:r>
              <a:rPr lang="zh-TW" altLang="en-US" b="1" dirty="0" smtClean="0">
                <a:solidFill>
                  <a:schemeClr val="tx1"/>
                </a:solidFill>
                <a:effectLst/>
                <a:ea typeface="文鼎中隶繁" pitchFamily="49" charset="-122"/>
              </a:rPr>
              <a:t>万福源头 </a:t>
            </a:r>
            <a:r>
              <a:rPr lang="en-US" altLang="zh-TW" b="1" dirty="0" smtClean="0">
                <a:solidFill>
                  <a:schemeClr val="tx1"/>
                </a:solidFill>
                <a:effectLst/>
                <a:ea typeface="文鼎中隶繁" pitchFamily="49" charset="-122"/>
              </a:rPr>
              <a:t>】 </a:t>
            </a:r>
            <a:br>
              <a:rPr lang="en-US" altLang="zh-TW" b="1" dirty="0" smtClean="0">
                <a:solidFill>
                  <a:schemeClr val="tx1"/>
                </a:solidFill>
                <a:effectLst/>
                <a:ea typeface="文鼎中隶繁" pitchFamily="49" charset="-122"/>
              </a:rPr>
            </a:br>
            <a:r>
              <a:rPr lang="en-US" altLang="en-US" sz="4400" dirty="0" smtClean="0">
                <a:solidFill>
                  <a:schemeClr val="tx1"/>
                </a:solidFill>
                <a:effectLst/>
                <a:ea typeface="文鼎中隶繁" pitchFamily="49" charset="-122"/>
              </a:rPr>
              <a:t>Come Thou Fount</a:t>
            </a:r>
            <a:endParaRPr lang="zh-TW" altLang="en-US" sz="4400" dirty="0" smtClean="0">
              <a:solidFill>
                <a:schemeClr val="tx1"/>
              </a:solidFill>
              <a:effectLst/>
              <a:ea typeface="文鼎中隶繁" pitchFamily="49" charset="-122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9144000" cy="2895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给石头起名叫以便以谢，说，到如今耶和华都帮助我们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。</a:t>
            </a:r>
            <a:r>
              <a:rPr lang="en-US" altLang="zh-CN" sz="3400" b="1" dirty="0" smtClean="0">
                <a:latin typeface="文鼎中隶繁" pitchFamily="49" charset="-122"/>
                <a:ea typeface="文鼎中隶繁" pitchFamily="49" charset="-122"/>
              </a:rPr>
              <a:t>--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撒上 </a:t>
            </a:r>
            <a:r>
              <a:rPr lang="en-US" altLang="zh-CN" sz="3400" dirty="0" smtClean="0">
                <a:latin typeface="+mj-lt"/>
                <a:ea typeface="文鼎中隶繁" pitchFamily="49" charset="-122"/>
              </a:rPr>
              <a:t>7</a:t>
            </a:r>
            <a:r>
              <a:rPr lang="en-US" altLang="zh-CN" sz="3400" dirty="0" smtClean="0">
                <a:latin typeface="+mj-lt"/>
                <a:ea typeface="文鼎中隶繁" pitchFamily="49" charset="-122"/>
              </a:rPr>
              <a:t>:</a:t>
            </a:r>
            <a:r>
              <a:rPr lang="en-US" altLang="zh-CN" sz="3400" dirty="0" smtClean="0">
                <a:latin typeface="+mj-lt"/>
                <a:ea typeface="文鼎中隶繁" pitchFamily="49" charset="-122"/>
              </a:rPr>
              <a:t>12</a:t>
            </a:r>
            <a:endParaRPr lang="zh-CN" altLang="en-US" sz="3400" dirty="0" smtClean="0">
              <a:latin typeface="+mj-lt"/>
              <a:ea typeface="文鼎中隶繁" pitchFamily="49" charset="-122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zh-CN" sz="3000" dirty="0" smtClean="0">
                <a:latin typeface="+mj-lt"/>
                <a:ea typeface="文鼎中隶繁" pitchFamily="49" charset="-122"/>
              </a:rPr>
              <a:t>… called the name of it Ebenezer, saying, Hitherto hath the LORD helped </a:t>
            </a:r>
            <a:r>
              <a:rPr lang="en-US" altLang="zh-CN" sz="3000" dirty="0" smtClean="0">
                <a:latin typeface="+mj-lt"/>
                <a:ea typeface="文鼎中隶繁" pitchFamily="49" charset="-122"/>
              </a:rPr>
              <a:t>us. --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 smtClean="0">
                <a:latin typeface="+mj-lt"/>
              </a:rPr>
              <a:t>Samuel </a:t>
            </a:r>
            <a:r>
              <a:rPr lang="en-US" sz="3000" dirty="0" smtClean="0">
                <a:latin typeface="+mj-lt"/>
              </a:rPr>
              <a:t>7:12</a:t>
            </a:r>
            <a:endParaRPr lang="en-US" sz="3000" dirty="0" smtClean="0">
              <a:latin typeface="+mj-lt"/>
            </a:endParaRPr>
          </a:p>
          <a:p>
            <a:pPr algn="l" eaLnBrk="1" hangingPunct="1">
              <a:lnSpc>
                <a:spcPct val="80000"/>
              </a:lnSpc>
            </a:pPr>
            <a:endParaRPr lang="en-US" sz="3400" b="1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179463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全能真神，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万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福源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头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恳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求使我常歌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颂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zh-TW" alt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主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赐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恩惠如川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长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流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应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当颂赞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主恩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宠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985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76 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万</a:t>
            </a:r>
            <a:r>
              <a:rPr lang="zh-TW" altLang="zh-TW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福源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头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－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1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347980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Come, Thou </a:t>
            </a:r>
            <a:r>
              <a:rPr lang="en-US" sz="3200" dirty="0"/>
              <a:t>F</a:t>
            </a:r>
            <a:r>
              <a:rPr lang="en-US" sz="3200" dirty="0" smtClean="0"/>
              <a:t>ount </a:t>
            </a:r>
            <a:r>
              <a:rPr lang="en-US" sz="3200" dirty="0"/>
              <a:t>of </a:t>
            </a:r>
            <a:r>
              <a:rPr lang="en-US" sz="3200" dirty="0" err="1" smtClean="0"/>
              <a:t>ev’ry</a:t>
            </a:r>
            <a:r>
              <a:rPr lang="en-US" sz="3200" dirty="0" smtClean="0"/>
              <a:t> blessing, </a:t>
            </a:r>
            <a:endParaRPr lang="en-US" sz="3200" dirty="0"/>
          </a:p>
          <a:p>
            <a:pPr algn="ctr"/>
            <a:r>
              <a:rPr lang="en-US" sz="3200" dirty="0" smtClean="0"/>
              <a:t>Tune </a:t>
            </a:r>
            <a:r>
              <a:rPr lang="en-US" sz="3200" dirty="0"/>
              <a:t>my heart to sing </a:t>
            </a:r>
            <a:r>
              <a:rPr lang="en-US" sz="3200" dirty="0" smtClean="0"/>
              <a:t>Thy grace.</a:t>
            </a:r>
            <a:endParaRPr lang="en-US" sz="3200" dirty="0"/>
          </a:p>
          <a:p>
            <a:pPr algn="ctr"/>
            <a:r>
              <a:rPr lang="en-US" sz="3200" dirty="0"/>
              <a:t>Streams of </a:t>
            </a:r>
            <a:r>
              <a:rPr lang="en-US" sz="3200" dirty="0" smtClean="0"/>
              <a:t>mercy, </a:t>
            </a:r>
            <a:r>
              <a:rPr lang="en-US" sz="3200" dirty="0"/>
              <a:t>never </a:t>
            </a:r>
            <a:r>
              <a:rPr lang="en-US" sz="3200" dirty="0" smtClean="0"/>
              <a:t>ceasing,</a:t>
            </a:r>
            <a:endParaRPr lang="en-US" sz="3200" dirty="0"/>
          </a:p>
          <a:p>
            <a:pPr algn="ctr"/>
            <a:r>
              <a:rPr lang="en-US" sz="3200" dirty="0" smtClean="0"/>
              <a:t>Call </a:t>
            </a:r>
            <a:r>
              <a:rPr lang="en-US" sz="3200" dirty="0"/>
              <a:t>for songs of loudest </a:t>
            </a:r>
            <a:r>
              <a:rPr lang="en-US" sz="3200" dirty="0" smtClean="0"/>
              <a:t>praise.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625465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愿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主教我美妙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乐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章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犹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如天使主前唱，</a:t>
            </a:r>
            <a:endParaRPr lang="zh-TW" alt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赞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美救恩如山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稳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妥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救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赎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慈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爱无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限量。</a:t>
            </a:r>
            <a:endParaRPr lang="zh-TW" alt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endParaRPr lang="en-US" altLang="zh-TW" sz="3600" dirty="0">
              <a:ea typeface="新細明體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985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76 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万</a:t>
            </a:r>
            <a:r>
              <a:rPr lang="zh-TW" altLang="zh-TW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福源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头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－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1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3479800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Teach </a:t>
            </a:r>
            <a:r>
              <a:rPr lang="en-US" sz="3200" dirty="0"/>
              <a:t>me some melodious </a:t>
            </a:r>
            <a:r>
              <a:rPr lang="en-US" sz="3200" dirty="0" smtClean="0"/>
              <a:t>sonnet,</a:t>
            </a:r>
            <a:endParaRPr lang="en-US" sz="3200" dirty="0"/>
          </a:p>
          <a:p>
            <a:pPr algn="ctr"/>
            <a:r>
              <a:rPr lang="en-US" sz="3200" dirty="0"/>
              <a:t> </a:t>
            </a:r>
            <a:r>
              <a:rPr lang="en-US" sz="3200" dirty="0" smtClean="0"/>
              <a:t>Sung </a:t>
            </a:r>
            <a:r>
              <a:rPr lang="en-US" sz="3200" dirty="0"/>
              <a:t>by flaming tongues </a:t>
            </a:r>
            <a:r>
              <a:rPr lang="en-US" sz="3200" dirty="0" smtClean="0"/>
              <a:t>above.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P</a:t>
            </a:r>
            <a:r>
              <a:rPr lang="en-US" sz="3200" dirty="0" smtClean="0"/>
              <a:t>raise </a:t>
            </a:r>
            <a:r>
              <a:rPr lang="en-US" sz="3200" dirty="0"/>
              <a:t>the mount I'm fixed upon </a:t>
            </a:r>
            <a:r>
              <a:rPr lang="en-US" sz="3200" dirty="0" smtClean="0"/>
              <a:t>it,</a:t>
            </a:r>
            <a:endParaRPr lang="en-US" sz="3200" dirty="0"/>
          </a:p>
          <a:p>
            <a:pPr algn="ctr"/>
            <a:r>
              <a:rPr lang="en-US" sz="3200" dirty="0" smtClean="0"/>
              <a:t>Mount </a:t>
            </a:r>
            <a:r>
              <a:rPr lang="en-US" sz="3200" dirty="0"/>
              <a:t>of </a:t>
            </a:r>
            <a:r>
              <a:rPr lang="en-US" sz="3200" dirty="0" smtClean="0"/>
              <a:t>Thy </a:t>
            </a:r>
            <a:r>
              <a:rPr lang="en-US" sz="3200" dirty="0"/>
              <a:t>redeeming </a:t>
            </a:r>
            <a:r>
              <a:rPr lang="en-US" sz="3200" dirty="0" smtClean="0"/>
              <a:t>love. </a:t>
            </a:r>
            <a:endParaRPr lang="en-US" sz="3200" dirty="0"/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627827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我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要立石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记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主恩典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蒙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主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帮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助到如今，</a:t>
            </a:r>
            <a:r>
              <a:rPr lang="en-US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en-US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</a:b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尚望恩主一直引导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安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抵天家蒙福荫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zh-TW" alt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6985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76 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万</a:t>
            </a:r>
            <a:r>
              <a:rPr lang="zh-TW" altLang="zh-TW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福源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头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－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2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3000" y="3581400"/>
            <a:ext cx="6477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/>
              <a:t>Here I raise my </a:t>
            </a:r>
            <a:r>
              <a:rPr lang="en-US" sz="3200" dirty="0" smtClean="0"/>
              <a:t>Ebenezer,</a:t>
            </a:r>
            <a:endParaRPr lang="en-US" sz="3200" dirty="0"/>
          </a:p>
          <a:p>
            <a:pPr algn="ctr"/>
            <a:r>
              <a:rPr lang="en-US" sz="3200" dirty="0"/>
              <a:t>Hither by </a:t>
            </a:r>
            <a:r>
              <a:rPr lang="en-US" sz="3200" dirty="0" smtClean="0"/>
              <a:t>Thy </a:t>
            </a:r>
            <a:r>
              <a:rPr lang="en-US" sz="3200" dirty="0"/>
              <a:t>help </a:t>
            </a:r>
            <a:r>
              <a:rPr lang="en-US" sz="3200" dirty="0" smtClean="0"/>
              <a:t>I’m come.</a:t>
            </a:r>
            <a:endParaRPr lang="en-US" sz="3200" dirty="0"/>
          </a:p>
          <a:p>
            <a:pPr algn="ctr"/>
            <a:r>
              <a:rPr lang="en-US" sz="3200" dirty="0"/>
              <a:t>And I </a:t>
            </a:r>
            <a:r>
              <a:rPr lang="en-US" sz="3200" dirty="0" smtClean="0"/>
              <a:t>hope, </a:t>
            </a:r>
            <a:r>
              <a:rPr lang="en-US" sz="3200" dirty="0"/>
              <a:t>by </a:t>
            </a:r>
            <a:r>
              <a:rPr lang="en-US" sz="3200" dirty="0" smtClean="0"/>
              <a:t>Thy </a:t>
            </a:r>
            <a:r>
              <a:rPr lang="en-US" sz="3200" dirty="0"/>
              <a:t>good </a:t>
            </a:r>
            <a:r>
              <a:rPr lang="en-US" sz="3200" dirty="0" smtClean="0"/>
              <a:t>pleasure,</a:t>
            </a:r>
            <a:endParaRPr lang="en-US" sz="3200" dirty="0"/>
          </a:p>
          <a:p>
            <a:pPr algn="ctr"/>
            <a:r>
              <a:rPr lang="en-US" sz="3200" dirty="0"/>
              <a:t>Safely to arrive at </a:t>
            </a:r>
            <a:r>
              <a:rPr lang="en-US" sz="3200" dirty="0" smtClean="0"/>
              <a:t>home.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627826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zh-TW" alt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耶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稣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看我如羊失群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远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离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父家走迷途，</a:t>
            </a:r>
            <a:endParaRPr lang="en-US" altLang="zh-TW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主来救我脱离危险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流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出宝血洗罪污。</a:t>
            </a:r>
            <a:endParaRPr lang="en-US" altLang="zh-TW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6985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76 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万</a:t>
            </a:r>
            <a:r>
              <a:rPr lang="zh-TW" altLang="zh-TW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福源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头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－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2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3581400"/>
            <a:ext cx="91440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Jesus </a:t>
            </a:r>
            <a:r>
              <a:rPr lang="en-US" sz="3200" dirty="0"/>
              <a:t>sought me when a </a:t>
            </a:r>
            <a:r>
              <a:rPr lang="en-US" sz="3200" dirty="0" smtClean="0"/>
              <a:t>stranger,</a:t>
            </a:r>
            <a:endParaRPr lang="en-US" sz="3200" dirty="0"/>
          </a:p>
          <a:p>
            <a:pPr algn="ctr"/>
            <a:r>
              <a:rPr lang="en-US" sz="3200" dirty="0" err="1" smtClean="0"/>
              <a:t>Wand’ring</a:t>
            </a:r>
            <a:r>
              <a:rPr lang="en-US" sz="3200" dirty="0" smtClean="0"/>
              <a:t> </a:t>
            </a:r>
            <a:r>
              <a:rPr lang="en-US" sz="3200" dirty="0"/>
              <a:t>from the fold of </a:t>
            </a:r>
            <a:r>
              <a:rPr lang="en-US" sz="3200" dirty="0" smtClean="0"/>
              <a:t>God.</a:t>
            </a:r>
            <a:endParaRPr lang="en-US" sz="3200" dirty="0"/>
          </a:p>
          <a:p>
            <a:pPr algn="ctr"/>
            <a:r>
              <a:rPr lang="en-US" sz="3200" dirty="0"/>
              <a:t>He, to rescue me from </a:t>
            </a:r>
            <a:r>
              <a:rPr lang="en-US" sz="3200" dirty="0" smtClean="0"/>
              <a:t>danger,</a:t>
            </a:r>
            <a:endParaRPr lang="en-US" sz="3200" dirty="0"/>
          </a:p>
          <a:p>
            <a:pPr algn="ctr"/>
            <a:r>
              <a:rPr lang="en-US" sz="3200" dirty="0" smtClean="0"/>
              <a:t>Bought me with </a:t>
            </a:r>
            <a:r>
              <a:rPr lang="en-US" sz="3200" dirty="0"/>
              <a:t>His precious </a:t>
            </a:r>
            <a:r>
              <a:rPr lang="en-US" sz="3200" dirty="0" smtClean="0"/>
              <a:t>blood. </a:t>
            </a:r>
            <a:endParaRPr lang="en-US" sz="3200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704026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每日主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赐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恩典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无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量，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负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主恩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债难报偿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</a:p>
          <a:p>
            <a:pPr algn="ctr" eaLnBrk="1" hangingPunct="1"/>
            <a:r>
              <a:rPr lang="en-US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愿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主恩惠如链相牵，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维系我心与主连，</a:t>
            </a:r>
            <a:endParaRPr lang="zh-TW" alt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6985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76 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万</a:t>
            </a:r>
            <a:r>
              <a:rPr lang="zh-TW" altLang="zh-TW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福源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头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－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66800" y="3515142"/>
            <a:ext cx="6858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/>
              <a:t>O to grace how great a </a:t>
            </a:r>
            <a:r>
              <a:rPr lang="en-US" sz="3200" dirty="0" smtClean="0"/>
              <a:t>debtor,</a:t>
            </a:r>
            <a:endParaRPr lang="en-US" sz="3200" dirty="0"/>
          </a:p>
          <a:p>
            <a:pPr algn="ctr"/>
            <a:r>
              <a:rPr lang="en-US" sz="3200" dirty="0" smtClean="0"/>
              <a:t>Daily </a:t>
            </a:r>
            <a:r>
              <a:rPr lang="en-US" sz="3200" dirty="0"/>
              <a:t>I'm constrained to be!</a:t>
            </a:r>
          </a:p>
          <a:p>
            <a:pPr algn="ctr"/>
            <a:r>
              <a:rPr lang="en-US" sz="3200" dirty="0"/>
              <a:t>Let </a:t>
            </a:r>
            <a:r>
              <a:rPr lang="en-US" sz="3200" dirty="0" smtClean="0"/>
              <a:t>Thy goodness, as </a:t>
            </a:r>
            <a:r>
              <a:rPr lang="en-US" sz="3200" dirty="0"/>
              <a:t>a fetter, </a:t>
            </a:r>
          </a:p>
          <a:p>
            <a:pPr algn="ctr"/>
            <a:r>
              <a:rPr lang="en-US" sz="3200" dirty="0" smtClean="0"/>
              <a:t>Bind </a:t>
            </a:r>
            <a:r>
              <a:rPr lang="en-US" sz="3200" dirty="0"/>
              <a:t>my </a:t>
            </a:r>
            <a:r>
              <a:rPr lang="en-US" sz="3200" dirty="0" err="1" smtClean="0"/>
              <a:t>wand’ring</a:t>
            </a:r>
            <a:r>
              <a:rPr lang="en-US" sz="3200" dirty="0" smtClean="0"/>
              <a:t> </a:t>
            </a:r>
            <a:r>
              <a:rPr lang="en-US" sz="3200" dirty="0"/>
              <a:t>heart to </a:t>
            </a:r>
            <a:r>
              <a:rPr lang="en-US" sz="3200" dirty="0" smtClean="0"/>
              <a:t>Thee. </a:t>
            </a:r>
            <a:endParaRPr lang="en-US" sz="3200" dirty="0"/>
          </a:p>
          <a:p>
            <a:pPr algn="ctr">
              <a:spcBef>
                <a:spcPct val="5000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704027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我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深知道心易放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荡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远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离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父家慕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虚华</a:t>
            </a:r>
            <a:r>
              <a:rPr lang="zh-TW" altLang="zh-TW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今献身心求加印记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ctr"/>
            <a:r>
              <a:rPr lang="zh-TW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永</a:t>
            </a:r>
            <a:r>
              <a:rPr lang="zh-TW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作主民在父家。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6985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76 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万</a:t>
            </a:r>
            <a:r>
              <a:rPr lang="zh-TW" altLang="zh-TW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福源</a:t>
            </a:r>
            <a:r>
              <a:rPr lang="zh-TW" altLang="en-US" sz="3600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头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－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66800" y="3515142"/>
            <a:ext cx="6858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Prone </a:t>
            </a:r>
            <a:r>
              <a:rPr lang="en-US" sz="3200" dirty="0"/>
              <a:t>to </a:t>
            </a:r>
            <a:r>
              <a:rPr lang="en-US" sz="3200" dirty="0" smtClean="0"/>
              <a:t>wander, </a:t>
            </a:r>
            <a:r>
              <a:rPr lang="en-US" sz="3200" dirty="0"/>
              <a:t>Lord I feel it, </a:t>
            </a:r>
          </a:p>
          <a:p>
            <a:pPr algn="ctr"/>
            <a:r>
              <a:rPr lang="en-US" sz="3200" dirty="0" smtClean="0"/>
              <a:t>Prone </a:t>
            </a:r>
            <a:r>
              <a:rPr lang="en-US" sz="3200" dirty="0"/>
              <a:t>to leave the God I </a:t>
            </a:r>
            <a:r>
              <a:rPr lang="en-US" sz="3200" dirty="0" smtClean="0"/>
              <a:t>love,</a:t>
            </a:r>
            <a:endParaRPr lang="en-US" sz="3200" dirty="0"/>
          </a:p>
          <a:p>
            <a:pPr algn="ctr"/>
            <a:r>
              <a:rPr lang="en-US" sz="3200" dirty="0"/>
              <a:t>Here's my heart, O take and seal it, </a:t>
            </a:r>
          </a:p>
          <a:p>
            <a:pPr algn="ctr"/>
            <a:r>
              <a:rPr lang="en-US" sz="3200" dirty="0" smtClean="0"/>
              <a:t>Seal </a:t>
            </a:r>
            <a:r>
              <a:rPr lang="en-US" sz="3200" dirty="0"/>
              <a:t>it for </a:t>
            </a:r>
            <a:r>
              <a:rPr lang="en-US" sz="3200" dirty="0" smtClean="0"/>
              <a:t>Thy </a:t>
            </a:r>
            <a:r>
              <a:rPr lang="en-US" sz="3200" dirty="0"/>
              <a:t>courts </a:t>
            </a:r>
            <a:r>
              <a:rPr lang="en-US" sz="3200" dirty="0" smtClean="0"/>
              <a:t>above.</a:t>
            </a:r>
            <a:endParaRPr lang="en-US" sz="3200" dirty="0"/>
          </a:p>
          <a:p>
            <a:pPr algn="ctr">
              <a:spcBef>
                <a:spcPct val="5000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38200" y="1524000"/>
            <a:ext cx="709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3200" b="1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今献身心求加印记，永作主民在父家。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219200" y="3108325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Here's my heart, O take and seal it, seal it for thy courts above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400</TotalTime>
  <Words>489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Wingdings</vt:lpstr>
      <vt:lpstr>Calibri</vt:lpstr>
      <vt:lpstr>文鼎中隶繁</vt:lpstr>
      <vt:lpstr>新細明體</vt:lpstr>
      <vt:lpstr>Beam</vt:lpstr>
      <vt:lpstr>76 【万福源头 】  Come Thou Fount</vt:lpstr>
      <vt:lpstr>76 万福源头 3－1</vt:lpstr>
      <vt:lpstr>76 万福源头 3－1</vt:lpstr>
      <vt:lpstr>76 万福源头 3－2</vt:lpstr>
      <vt:lpstr>76 万福源头 3－2</vt:lpstr>
      <vt:lpstr>76 万福源头 3－3</vt:lpstr>
      <vt:lpstr>76 万福源头 3－3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</dc:creator>
  <cp:lastModifiedBy>Qingfu Wang</cp:lastModifiedBy>
  <cp:revision>42</cp:revision>
  <dcterms:created xsi:type="dcterms:W3CDTF">2005-04-08T15:31:11Z</dcterms:created>
  <dcterms:modified xsi:type="dcterms:W3CDTF">2010-05-09T02:59:06Z</dcterms:modified>
</cp:coreProperties>
</file>