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What </a:t>
            </a:r>
            <a:r>
              <a:rPr lang="en-US" sz="4000" b="1" dirty="0" smtClean="0"/>
              <a:t>a Wonderful </a:t>
            </a:r>
            <a:r>
              <a:rPr lang="en-US" sz="4000" b="1" dirty="0" smtClean="0"/>
              <a:t>Savior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>
                <a:ea typeface="文鼎中隶繁" pitchFamily="49" charset="-122"/>
              </a:rPr>
              <a:t>64 </a:t>
            </a:r>
            <a:r>
              <a:rPr lang="en-US" sz="5000" dirty="0" err="1" smtClean="0">
                <a:ea typeface="文鼎中隶繁" pitchFamily="49" charset="-122"/>
              </a:rPr>
              <a:t>何等奇妙的救主</a:t>
            </a:r>
            <a:endParaRPr lang="en-US" sz="5000" dirty="0">
              <a:ea typeface="文鼎中隶繁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152400"/>
            <a:ext cx="8839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a typeface="文鼎中隶繁" pitchFamily="49" charset="-122"/>
              </a:rPr>
              <a:t>【</a:t>
            </a:r>
            <a:r>
              <a:rPr lang="zh-CN" altLang="en-US" sz="4000" b="1" dirty="0" smtClean="0">
                <a:ea typeface="文鼎中隶繁" pitchFamily="49" charset="-122"/>
              </a:rPr>
              <a:t>何等奇妙的救主</a:t>
            </a:r>
            <a:r>
              <a:rPr lang="en-US" sz="4000" dirty="0" smtClean="0">
                <a:ea typeface="文鼎中隶繁" pitchFamily="49" charset="-122"/>
              </a:rPr>
              <a:t>】 4-1</a:t>
            </a:r>
          </a:p>
          <a:p>
            <a:endParaRPr lang="en-US" sz="4000" dirty="0" smtClean="0">
              <a:ea typeface="文鼎中隶繁" pitchFamily="49" charset="-122"/>
            </a:endParaRPr>
          </a:p>
          <a:p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基督贖罪救恩完成，何等奇妙的救主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！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Christ has for sin atonement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made</a:t>
            </a:r>
            <a:r>
              <a:rPr lang="zh-CN" altLang="en-US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，</a:t>
            </a:r>
            <a:endParaRPr lang="en-US" altLang="zh-TW" sz="3200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What a wonderful Savior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!</a:t>
            </a:r>
          </a:p>
          <a:p>
            <a:endParaRPr lang="zh-TW" altLang="en-US" sz="3200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我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罪得贖代價付清，何等奇妙的救主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！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We are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redeemed! </a:t>
            </a:r>
            <a:r>
              <a:rPr lang="en-US" altLang="zh-CN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T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he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price is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paid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!</a:t>
            </a:r>
            <a:endParaRPr lang="en-US" altLang="zh-TW" sz="3200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What a wonderful Savior!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152400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a typeface="文鼎中隶繁" pitchFamily="49" charset="-122"/>
              </a:rPr>
              <a:t>【</a:t>
            </a:r>
            <a:r>
              <a:rPr lang="zh-CN" altLang="en-US" sz="4000" b="1" dirty="0" smtClean="0">
                <a:ea typeface="文鼎中隶繁" pitchFamily="49" charset="-122"/>
              </a:rPr>
              <a:t>何等奇妙的救主</a:t>
            </a:r>
            <a:r>
              <a:rPr lang="en-US" sz="4000" dirty="0" smtClean="0">
                <a:ea typeface="文鼎中隶繁" pitchFamily="49" charset="-122"/>
              </a:rPr>
              <a:t>】 4-1</a:t>
            </a:r>
          </a:p>
          <a:p>
            <a:pPr algn="ctr"/>
            <a:r>
              <a:rPr lang="zh-CN" altLang="en-US" sz="3200" dirty="0" smtClean="0">
                <a:ea typeface="文鼎中隶繁" pitchFamily="49" charset="-122"/>
              </a:rPr>
              <a:t>（</a:t>
            </a:r>
            <a:r>
              <a:rPr lang="zh-CN" altLang="en-US" sz="3200" dirty="0" smtClean="0">
                <a:ea typeface="文鼎中隶繁" pitchFamily="49" charset="-122"/>
              </a:rPr>
              <a:t>副歌 </a:t>
            </a:r>
            <a:r>
              <a:rPr lang="en-US" altLang="zh-CN" sz="3200" dirty="0" smtClean="0">
                <a:ea typeface="文鼎中隶繁" pitchFamily="49" charset="-122"/>
              </a:rPr>
              <a:t>Refrain</a:t>
            </a:r>
            <a:r>
              <a:rPr lang="zh-CN" altLang="en-US" sz="3200" dirty="0" smtClean="0">
                <a:ea typeface="文鼎中隶繁" pitchFamily="49" charset="-122"/>
              </a:rPr>
              <a:t>）</a:t>
            </a:r>
            <a:endParaRPr lang="en-US" altLang="zh-CN" sz="3200" dirty="0" smtClean="0">
              <a:ea typeface="文鼎中隶繁" pitchFamily="49" charset="-122"/>
            </a:endParaRPr>
          </a:p>
          <a:p>
            <a:pPr algn="ctr"/>
            <a:endParaRPr lang="en-US" sz="3200" dirty="0" smtClean="0">
              <a:ea typeface="文鼎中隶繁" pitchFamily="49" charset="-122"/>
            </a:endParaRPr>
          </a:p>
          <a:p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何等奇妙的救主，是耶穌我耶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穌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，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What a wonderful Savior is Jesus, my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Jesus!</a:t>
            </a:r>
          </a:p>
          <a:p>
            <a:endParaRPr lang="zh-TW" altLang="en-US" sz="3200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何等奇妙的救主，是耶穌我主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What a wonderful Savior is Jesus, my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Lord!</a:t>
            </a:r>
            <a:endParaRPr lang="en-US" altLang="zh-TW" sz="3200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152400"/>
            <a:ext cx="8839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a typeface="文鼎中隶繁" pitchFamily="49" charset="-122"/>
              </a:rPr>
              <a:t>【</a:t>
            </a:r>
            <a:r>
              <a:rPr lang="zh-CN" altLang="en-US" sz="4000" b="1" dirty="0" smtClean="0">
                <a:ea typeface="文鼎中隶繁" pitchFamily="49" charset="-122"/>
              </a:rPr>
              <a:t>何等奇妙的救主</a:t>
            </a:r>
            <a:r>
              <a:rPr lang="en-US" sz="4000" dirty="0" smtClean="0">
                <a:ea typeface="文鼎中隶繁" pitchFamily="49" charset="-122"/>
              </a:rPr>
              <a:t>】 4-2</a:t>
            </a:r>
          </a:p>
          <a:p>
            <a:endParaRPr lang="en-US" sz="4000" dirty="0" smtClean="0">
              <a:ea typeface="文鼎中隶繁" pitchFamily="49" charset="-122"/>
            </a:endParaRPr>
          </a:p>
          <a:p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我讚美祂洗罪寶血，何等奇妙的救主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！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I praise Him for the cleansing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blood</a:t>
            </a:r>
            <a:r>
              <a:rPr lang="zh-CN" altLang="en-US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，</a:t>
            </a:r>
            <a:endParaRPr lang="en-US" altLang="zh-TW" sz="3200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What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a wonderful Savior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!</a:t>
            </a:r>
          </a:p>
          <a:p>
            <a:endParaRPr lang="zh-TW" altLang="en-US" sz="3200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使我與神和好心悅，何等奇妙的救主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！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That reconciled my soul to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God;</a:t>
            </a:r>
            <a:endParaRPr lang="en-US" altLang="zh-TW" sz="3200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What a wonderful Savior!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152400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a typeface="文鼎中隶繁" pitchFamily="49" charset="-122"/>
              </a:rPr>
              <a:t>【</a:t>
            </a:r>
            <a:r>
              <a:rPr lang="zh-CN" altLang="en-US" sz="4000" b="1" dirty="0" smtClean="0">
                <a:ea typeface="文鼎中隶繁" pitchFamily="49" charset="-122"/>
              </a:rPr>
              <a:t>何等奇妙的救主</a:t>
            </a:r>
            <a:r>
              <a:rPr lang="en-US" sz="4000" dirty="0" smtClean="0">
                <a:ea typeface="文鼎中隶繁" pitchFamily="49" charset="-122"/>
              </a:rPr>
              <a:t>】 4-2</a:t>
            </a:r>
          </a:p>
          <a:p>
            <a:pPr algn="ctr"/>
            <a:r>
              <a:rPr lang="zh-CN" altLang="en-US" sz="3200" dirty="0" smtClean="0">
                <a:ea typeface="文鼎中隶繁" pitchFamily="49" charset="-122"/>
              </a:rPr>
              <a:t>（</a:t>
            </a:r>
            <a:r>
              <a:rPr lang="zh-CN" altLang="en-US" sz="3200" dirty="0" smtClean="0">
                <a:ea typeface="文鼎中隶繁" pitchFamily="49" charset="-122"/>
              </a:rPr>
              <a:t>副歌 </a:t>
            </a:r>
            <a:r>
              <a:rPr lang="en-US" altLang="zh-CN" sz="3200" dirty="0" smtClean="0">
                <a:ea typeface="文鼎中隶繁" pitchFamily="49" charset="-122"/>
              </a:rPr>
              <a:t>Refrain</a:t>
            </a:r>
            <a:r>
              <a:rPr lang="zh-CN" altLang="en-US" sz="3200" dirty="0" smtClean="0">
                <a:ea typeface="文鼎中隶繁" pitchFamily="49" charset="-122"/>
              </a:rPr>
              <a:t>）</a:t>
            </a:r>
            <a:endParaRPr lang="en-US" altLang="zh-CN" sz="3200" dirty="0" smtClean="0">
              <a:ea typeface="文鼎中隶繁" pitchFamily="49" charset="-122"/>
            </a:endParaRPr>
          </a:p>
          <a:p>
            <a:pPr algn="ctr"/>
            <a:endParaRPr lang="en-US" sz="3200" dirty="0" smtClean="0">
              <a:ea typeface="文鼎中隶繁" pitchFamily="49" charset="-122"/>
            </a:endParaRPr>
          </a:p>
          <a:p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何等奇妙的救主，是耶穌我耶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穌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，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What a wonderful Savior is Jesus, my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Jesus!</a:t>
            </a:r>
          </a:p>
          <a:p>
            <a:endParaRPr lang="zh-TW" altLang="en-US" sz="3200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何等奇妙的救主，是耶穌我主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What a wonderful Savior is Jesus, my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Lord!</a:t>
            </a:r>
            <a:endParaRPr lang="en-US" altLang="zh-TW" sz="3200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152400"/>
            <a:ext cx="8839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a typeface="文鼎中隶繁" pitchFamily="49" charset="-122"/>
              </a:rPr>
              <a:t>【</a:t>
            </a:r>
            <a:r>
              <a:rPr lang="zh-CN" altLang="en-US" sz="4000" b="1" dirty="0" smtClean="0">
                <a:ea typeface="文鼎中隶繁" pitchFamily="49" charset="-122"/>
              </a:rPr>
              <a:t>何等奇妙的救主</a:t>
            </a:r>
            <a:r>
              <a:rPr lang="en-US" sz="4000" dirty="0" smtClean="0">
                <a:ea typeface="文鼎中隶繁" pitchFamily="49" charset="-122"/>
              </a:rPr>
              <a:t>】 4-3</a:t>
            </a:r>
          </a:p>
          <a:p>
            <a:endParaRPr lang="en-US" sz="4000" dirty="0" smtClean="0">
              <a:ea typeface="文鼎中隶繁" pitchFamily="49" charset="-122"/>
            </a:endParaRPr>
          </a:p>
          <a:p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祂已洗淨我心罪愆，何等奇妙的救主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！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He cleansed my heart from all its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sin,</a:t>
            </a: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What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a wonderful Savior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!</a:t>
            </a:r>
          </a:p>
          <a:p>
            <a:endParaRPr lang="zh-TW" altLang="en-US" sz="3200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今在我心執掌王權，何等奇妙的救主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！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And now He reigns and rules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therein;</a:t>
            </a: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What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a wonderful Savior!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152400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a typeface="文鼎中隶繁" pitchFamily="49" charset="-122"/>
              </a:rPr>
              <a:t>【</a:t>
            </a:r>
            <a:r>
              <a:rPr lang="zh-CN" altLang="en-US" sz="4000" b="1" dirty="0" smtClean="0">
                <a:ea typeface="文鼎中隶繁" pitchFamily="49" charset="-122"/>
              </a:rPr>
              <a:t>何等奇妙的救主</a:t>
            </a:r>
            <a:r>
              <a:rPr lang="en-US" sz="4000" dirty="0" smtClean="0">
                <a:ea typeface="文鼎中隶繁" pitchFamily="49" charset="-122"/>
              </a:rPr>
              <a:t>】 4-3</a:t>
            </a:r>
          </a:p>
          <a:p>
            <a:pPr algn="ctr"/>
            <a:r>
              <a:rPr lang="zh-CN" altLang="en-US" sz="3200" dirty="0" smtClean="0">
                <a:ea typeface="文鼎中隶繁" pitchFamily="49" charset="-122"/>
              </a:rPr>
              <a:t>（</a:t>
            </a:r>
            <a:r>
              <a:rPr lang="zh-CN" altLang="en-US" sz="3200" dirty="0" smtClean="0">
                <a:ea typeface="文鼎中隶繁" pitchFamily="49" charset="-122"/>
              </a:rPr>
              <a:t>副歌 </a:t>
            </a:r>
            <a:r>
              <a:rPr lang="en-US" altLang="zh-CN" sz="3200" dirty="0" smtClean="0">
                <a:ea typeface="文鼎中隶繁" pitchFamily="49" charset="-122"/>
              </a:rPr>
              <a:t>Refrain</a:t>
            </a:r>
            <a:r>
              <a:rPr lang="zh-CN" altLang="en-US" sz="3200" dirty="0" smtClean="0">
                <a:ea typeface="文鼎中隶繁" pitchFamily="49" charset="-122"/>
              </a:rPr>
              <a:t>）</a:t>
            </a:r>
            <a:endParaRPr lang="en-US" altLang="zh-CN" sz="3200" dirty="0" smtClean="0">
              <a:ea typeface="文鼎中隶繁" pitchFamily="49" charset="-122"/>
            </a:endParaRPr>
          </a:p>
          <a:p>
            <a:pPr algn="ctr"/>
            <a:endParaRPr lang="en-US" sz="3200" dirty="0" smtClean="0">
              <a:ea typeface="文鼎中隶繁" pitchFamily="49" charset="-122"/>
            </a:endParaRPr>
          </a:p>
          <a:p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何等奇妙的救主，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是耶穌我耶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穌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，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What a wonderful Savior is Jesus, my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Jesus!</a:t>
            </a:r>
          </a:p>
          <a:p>
            <a:endParaRPr lang="zh-TW" altLang="en-US" sz="3200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何等奇妙的救主，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是耶穌我主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What a wonderful Savior is Jesus, my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Lord!</a:t>
            </a:r>
            <a:endParaRPr lang="en-US" altLang="zh-TW" sz="3200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152400"/>
            <a:ext cx="8839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a typeface="文鼎中隶繁" pitchFamily="49" charset="-122"/>
              </a:rPr>
              <a:t>【</a:t>
            </a:r>
            <a:r>
              <a:rPr lang="zh-CN" altLang="en-US" sz="4000" b="1" dirty="0" smtClean="0">
                <a:ea typeface="文鼎中隶繁" pitchFamily="49" charset="-122"/>
              </a:rPr>
              <a:t>何等奇妙的救主</a:t>
            </a:r>
            <a:r>
              <a:rPr lang="en-US" sz="4000" dirty="0" smtClean="0">
                <a:ea typeface="文鼎中隶繁" pitchFamily="49" charset="-122"/>
              </a:rPr>
              <a:t>】 4-4</a:t>
            </a:r>
          </a:p>
          <a:p>
            <a:endParaRPr lang="en-US" sz="4000" dirty="0" smtClean="0">
              <a:ea typeface="文鼎中隶繁" pitchFamily="49" charset="-122"/>
            </a:endParaRPr>
          </a:p>
          <a:p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祂賜力量使我堅固，何等奇妙的救主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！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He gives me overcoming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power,</a:t>
            </a: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What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a wonderful Savior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!</a:t>
            </a:r>
          </a:p>
          <a:p>
            <a:endParaRPr lang="zh-TW" altLang="en-US" sz="3200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使我克服試煉艱苦，何等奇妙的救主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！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And triumph in each trying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hour;</a:t>
            </a: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What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a wonderful Savior!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152400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a typeface="文鼎中隶繁" pitchFamily="49" charset="-122"/>
              </a:rPr>
              <a:t>【</a:t>
            </a:r>
            <a:r>
              <a:rPr lang="zh-CN" altLang="en-US" sz="4000" b="1" dirty="0" smtClean="0">
                <a:ea typeface="文鼎中隶繁" pitchFamily="49" charset="-122"/>
              </a:rPr>
              <a:t>何等奇妙的救主</a:t>
            </a:r>
            <a:r>
              <a:rPr lang="en-US" sz="4000" dirty="0" smtClean="0">
                <a:ea typeface="文鼎中隶繁" pitchFamily="49" charset="-122"/>
              </a:rPr>
              <a:t>】 4-4</a:t>
            </a:r>
          </a:p>
          <a:p>
            <a:pPr algn="ctr"/>
            <a:r>
              <a:rPr lang="zh-CN" altLang="en-US" sz="3200" dirty="0" smtClean="0">
                <a:ea typeface="文鼎中隶繁" pitchFamily="49" charset="-122"/>
              </a:rPr>
              <a:t>（</a:t>
            </a:r>
            <a:r>
              <a:rPr lang="zh-CN" altLang="en-US" sz="3200" dirty="0" smtClean="0">
                <a:ea typeface="文鼎中隶繁" pitchFamily="49" charset="-122"/>
              </a:rPr>
              <a:t>副歌 </a:t>
            </a:r>
            <a:r>
              <a:rPr lang="en-US" altLang="zh-CN" sz="3200" dirty="0" smtClean="0">
                <a:ea typeface="文鼎中隶繁" pitchFamily="49" charset="-122"/>
              </a:rPr>
              <a:t>Refrain</a:t>
            </a:r>
            <a:r>
              <a:rPr lang="zh-CN" altLang="en-US" sz="3200" dirty="0" smtClean="0">
                <a:ea typeface="文鼎中隶繁" pitchFamily="49" charset="-122"/>
              </a:rPr>
              <a:t>）</a:t>
            </a:r>
            <a:endParaRPr lang="en-US" altLang="zh-CN" sz="3200" dirty="0" smtClean="0">
              <a:ea typeface="文鼎中隶繁" pitchFamily="49" charset="-122"/>
            </a:endParaRPr>
          </a:p>
          <a:p>
            <a:pPr algn="ctr"/>
            <a:endParaRPr lang="en-US" sz="3200" dirty="0" smtClean="0">
              <a:ea typeface="文鼎中隶繁" pitchFamily="49" charset="-122"/>
            </a:endParaRPr>
          </a:p>
          <a:p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何等奇妙的救主，是耶穌我耶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穌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，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What a wonderful Savior is Jesus, my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Jesus!</a:t>
            </a:r>
          </a:p>
          <a:p>
            <a:endParaRPr lang="zh-TW" altLang="en-US" sz="3200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  <a:p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何等奇妙的救主，是耶穌我主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What a wonderful Savior is Jesus, my </a:t>
            </a:r>
            <a:r>
              <a:rPr lang="en-US" altLang="zh-TW" sz="3200" dirty="0" smtClean="0">
                <a:latin typeface="Arial" pitchFamily="34" charset="0"/>
                <a:ea typeface="黑体" pitchFamily="2" charset="-122"/>
                <a:cs typeface="Arial" pitchFamily="34" charset="0"/>
              </a:rPr>
              <a:t>Lord!</a:t>
            </a:r>
            <a:endParaRPr lang="en-US" altLang="zh-TW" sz="3200" dirty="0" smtClean="0"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</TotalTime>
  <Words>539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64 何等奇妙的救主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64 何等奇妙的救主</dc:title>
  <dc:creator/>
  <cp:lastModifiedBy>Qingfu Wang</cp:lastModifiedBy>
  <cp:revision>6</cp:revision>
  <dcterms:created xsi:type="dcterms:W3CDTF">2006-08-16T00:00:00Z</dcterms:created>
  <dcterms:modified xsi:type="dcterms:W3CDTF">2010-02-07T03:00:14Z</dcterms:modified>
</cp:coreProperties>
</file>