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77" r:id="rId4"/>
    <p:sldId id="261" r:id="rId5"/>
    <p:sldId id="262" r:id="rId6"/>
    <p:sldId id="280" r:id="rId7"/>
    <p:sldId id="278" r:id="rId8"/>
    <p:sldId id="265" r:id="rId9"/>
    <p:sldId id="281" r:id="rId10"/>
    <p:sldId id="27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527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7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C88E-D39B-4FE7-A50F-033929A1D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15BD0-C948-40FB-84FA-C519342D0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1F806-D124-4835-AF3A-3473DF831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3ACC9-42DE-4FD1-9027-065715B1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81916-8360-4FBC-A527-DA970BA1C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B2AC2-8F06-4ED7-9E36-ACC070CF3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0929B-905A-45B2-B3CF-63978E6D4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9194-53D5-4C6F-93A4-126908186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EC52A-D586-4E54-9955-93529DBD0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FA9C-B85E-4A22-8914-FA429454E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2D477-822E-49B7-9535-6039BDAE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421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1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1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1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1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1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1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1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1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2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2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2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2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2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2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2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2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2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2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3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3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3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3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3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3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3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3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3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3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4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4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4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4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4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4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4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424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24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425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5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5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5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5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DDF73F1-9A6E-4B4D-B509-61E02BB83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62000"/>
            <a:ext cx="8229600" cy="1828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462【</a:t>
            </a:r>
            <a:r>
              <a:rPr lang="zh-TW" altLang="en-US" dirty="0" smtClean="0">
                <a:latin typeface="黑体" pitchFamily="2" charset="-122"/>
                <a:ea typeface="黑体" pitchFamily="2" charset="-122"/>
              </a:rPr>
              <a:t>將最好的獻主</a:t>
            </a:r>
            <a:r>
              <a:rPr lang="en-US" altLang="zh-TW" dirty="0" smtClean="0">
                <a:ea typeface="新細明體" charset="-120"/>
              </a:rPr>
              <a:t>】</a:t>
            </a:r>
            <a:endParaRPr lang="en-US" altLang="zh-CN" sz="4000" b="1" dirty="0" smtClean="0">
              <a:solidFill>
                <a:schemeClr val="tx1"/>
              </a:solidFill>
              <a:latin typeface="文鼎中隶繁" pitchFamily="49" charset="-122"/>
              <a:ea typeface="文鼎中隶繁" pitchFamily="49" charset="-122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1143000" y="2057400"/>
            <a:ext cx="7086600" cy="76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Give of Your Best to the Master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191000"/>
            <a:ext cx="7924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將至好的，就是分別為聖的，獻給耶和華。</a:t>
            </a:r>
            <a:r>
              <a:rPr lang="en-US" altLang="zh-CN" sz="2400" b="1" dirty="0" smtClean="0"/>
              <a:t>--</a:t>
            </a:r>
            <a:r>
              <a:rPr lang="zh-CN" altLang="en-US" sz="2400" b="1" dirty="0" smtClean="0"/>
              <a:t>民</a:t>
            </a:r>
            <a:r>
              <a:rPr lang="en-US" altLang="zh-CN" sz="2200" dirty="0" smtClean="0"/>
              <a:t>18:29</a:t>
            </a:r>
          </a:p>
          <a:p>
            <a:r>
              <a:rPr lang="en-US" sz="2200" dirty="0" smtClean="0"/>
              <a:t>You must present as the LORD’s portion the best and the holiest part of everything given to you. --Numbers 18:29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ea typeface="文鼎中隶繁" pitchFamily="49" charset="-122"/>
              </a:rPr>
              <a:t>（</a:t>
            </a:r>
            <a:r>
              <a:rPr lang="zh-CN" altLang="en-US" dirty="0" smtClean="0">
                <a:latin typeface="Garamond" pitchFamily="18" charset="0"/>
                <a:ea typeface="文鼎中隶繁" pitchFamily="49" charset="-122"/>
              </a:rPr>
              <a:t>副歌</a:t>
            </a:r>
            <a:r>
              <a:rPr lang="zh-CN" altLang="en-US" b="1" dirty="0" smtClean="0">
                <a:solidFill>
                  <a:schemeClr val="tx1"/>
                </a:solidFill>
                <a:ea typeface="文鼎中隶繁" pitchFamily="49" charset="-122"/>
              </a:rPr>
              <a:t>）</a:t>
            </a:r>
            <a:r>
              <a:rPr lang="en-US" altLang="zh-CN" b="1" dirty="0" smtClean="0">
                <a:solidFill>
                  <a:schemeClr val="tx1"/>
                </a:solidFill>
                <a:ea typeface="文鼎中隶繁" pitchFamily="49" charset="-122"/>
              </a:rPr>
              <a:t>Refrain</a:t>
            </a:r>
            <a:endParaRPr lang="zh-CN" altLang="en-US" b="1" dirty="0" smtClean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將你最好的獻恩主，獻你青春的力量，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穿上救恩全副軍裝，忠心為真理打仗。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pPr marL="236538" indent="0" eaLnBrk="1" hangingPunct="1">
              <a:buFont typeface="Wingdings" pitchFamily="2" charset="2"/>
              <a:buNone/>
            </a:pPr>
            <a:endParaRPr lang="en-US" altLang="zh-CN" dirty="0" smtClean="0">
              <a:ea typeface="新細明體" charset="-120"/>
            </a:endParaRPr>
          </a:p>
          <a:p>
            <a:pPr marL="236538" indent="0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Give of your best to the Master, </a:t>
            </a:r>
          </a:p>
          <a:p>
            <a:pPr marL="236538" indent="0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Give of the strength of your youth;</a:t>
            </a:r>
          </a:p>
          <a:p>
            <a:pPr marL="236538" indent="0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Clad in salvation’s full </a:t>
            </a:r>
            <a:r>
              <a:rPr lang="en-US" altLang="zh-CN" dirty="0" err="1" smtClean="0">
                <a:ea typeface="新細明體" charset="-120"/>
              </a:rPr>
              <a:t>armour</a:t>
            </a:r>
            <a:r>
              <a:rPr lang="en-US" altLang="zh-CN" dirty="0" smtClean="0">
                <a:ea typeface="新細明體" charset="-120"/>
              </a:rPr>
              <a:t>, </a:t>
            </a:r>
          </a:p>
          <a:p>
            <a:pPr marL="236538" indent="0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Join in the battle for truth.</a:t>
            </a:r>
            <a:endParaRPr lang="zh-CN" altLang="en-US" dirty="0" smtClean="0"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a typeface="文鼎中隶繁" pitchFamily="49" charset="-122"/>
              </a:rPr>
              <a:t>1 of 3</a:t>
            </a:r>
            <a:endParaRPr lang="zh-CN" altLang="en-US" b="1" dirty="0" smtClean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TW" altLang="en-US" sz="4000" dirty="0" smtClean="0">
                <a:ea typeface="新細明體" charset="-120"/>
              </a:rPr>
              <a:t> 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將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你最好的獻恩主，獻你青春的力量</a:t>
            </a:r>
            <a:r>
              <a:rPr lang="zh-CN" altLang="en-US" sz="4000" dirty="0" smtClean="0">
                <a:latin typeface="黑体" pitchFamily="2" charset="-122"/>
                <a:ea typeface="黑体" pitchFamily="2" charset="-122"/>
              </a:rPr>
              <a:t>，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 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將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你純潔熱情心靈，忠心為真理打仗；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pPr indent="55563" eaLnBrk="1" hangingPunct="1">
              <a:buFont typeface="Wingdings" pitchFamily="2" charset="2"/>
              <a:buNone/>
            </a:pPr>
            <a:endParaRPr lang="en-US" altLang="zh-TW" dirty="0" smtClean="0">
              <a:ea typeface="新細明體" charset="-120"/>
            </a:endParaRP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Give of your best to the Master, 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Give of the strength of your youth;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Throw your soul’s fresh, 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glowing </a:t>
            </a:r>
            <a:r>
              <a:rPr lang="en-US" altLang="zh-TW" dirty="0" err="1" smtClean="0">
                <a:ea typeface="新細明體" charset="-120"/>
              </a:rPr>
              <a:t>ardour</a:t>
            </a:r>
            <a:r>
              <a:rPr lang="en-US" altLang="zh-TW" dirty="0" smtClean="0">
                <a:ea typeface="新細明體" charset="-120"/>
              </a:rPr>
              <a:t> Into the battle for truth.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000" dirty="0" smtClean="0">
                <a:ea typeface="新細明體" charset="-120"/>
              </a:rPr>
              <a:t>  </a:t>
            </a:r>
            <a:endParaRPr lang="en-US" altLang="zh-TW" sz="4000" dirty="0" smtClean="0">
              <a:ea typeface="新細明體" charset="-12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zh-CN" altLang="en-US" sz="4000" dirty="0" smtClean="0"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44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a typeface="文鼎中隶繁" pitchFamily="49" charset="-122"/>
              </a:rPr>
              <a:t>1 of 3</a:t>
            </a:r>
            <a:endParaRPr lang="zh-CN" altLang="en-US" b="1" dirty="0" smtClean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algn="ctr" eaLnBrk="1" hangingPunct="1">
              <a:buNone/>
            </a:pPr>
            <a:r>
              <a:rPr lang="zh-TW" altLang="en-US" sz="4000" dirty="0" smtClean="0">
                <a:ea typeface="新細明體" charset="-120"/>
              </a:rPr>
              <a:t>  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主耶穌已有好榜樣，勇敢堅定不懼怕，</a:t>
            </a:r>
            <a:br>
              <a:rPr lang="zh-TW" altLang="en-US" sz="4000" dirty="0" smtClean="0">
                <a:latin typeface="黑体" pitchFamily="2" charset="-122"/>
                <a:ea typeface="黑体" pitchFamily="2" charset="-122"/>
              </a:rPr>
            </a:b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你要忠心敬虔愛主，將最好的獻與</a:t>
            </a:r>
            <a:r>
              <a:rPr lang="zh-CN" altLang="en-US" sz="4000" dirty="0" smtClean="0">
                <a:latin typeface="黑体" pitchFamily="2" charset="-122"/>
                <a:ea typeface="黑体" pitchFamily="2" charset="-122"/>
              </a:rPr>
              <a:t>祂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pPr indent="-3175" eaLnBrk="1" hangingPunct="1">
              <a:buFont typeface="Wingdings" pitchFamily="2" charset="2"/>
              <a:buNone/>
            </a:pPr>
            <a:endParaRPr lang="en-US" altLang="zh-TW" dirty="0" smtClean="0">
              <a:ea typeface="新細明體" charset="-120"/>
            </a:endParaRP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Jesus has set the example, 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Dauntless was He, young and brave;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Give Him your loyal devotion, 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Give Him the best that you have.</a:t>
            </a:r>
          </a:p>
          <a:p>
            <a:pPr algn="ctr" eaLnBrk="1" hangingPunct="1">
              <a:buFont typeface="Wingdings" pitchFamily="2" charset="2"/>
              <a:buNone/>
            </a:pPr>
            <a:endParaRPr lang="zh-CN" altLang="en-US" sz="4000" dirty="0" smtClean="0"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ea typeface="文鼎中隶繁" pitchFamily="49" charset="-122"/>
              </a:rPr>
              <a:t>（</a:t>
            </a:r>
            <a:r>
              <a:rPr lang="zh-CN" altLang="en-US" dirty="0" smtClean="0">
                <a:latin typeface="Garamond" pitchFamily="18" charset="0"/>
                <a:ea typeface="文鼎中隶繁" pitchFamily="49" charset="-122"/>
              </a:rPr>
              <a:t>副歌</a:t>
            </a:r>
            <a:r>
              <a:rPr lang="zh-CN" altLang="en-US" b="1" dirty="0" smtClean="0">
                <a:solidFill>
                  <a:schemeClr val="tx1"/>
                </a:solidFill>
                <a:ea typeface="文鼎中隶繁" pitchFamily="49" charset="-122"/>
              </a:rPr>
              <a:t>）</a:t>
            </a:r>
            <a:r>
              <a:rPr lang="en-US" altLang="zh-CN" b="1" dirty="0" smtClean="0">
                <a:solidFill>
                  <a:schemeClr val="tx1"/>
                </a:solidFill>
                <a:ea typeface="文鼎中隶繁" pitchFamily="49" charset="-122"/>
              </a:rPr>
              <a:t>Refrain</a:t>
            </a:r>
            <a:endParaRPr lang="zh-CN" altLang="en-US" b="1" dirty="0" smtClean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將你最好的獻恩主，獻你青春的力量，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穿上救恩全副軍裝，忠心為真理打仗。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pPr marL="236538" indent="0" eaLnBrk="1" hangingPunct="1">
              <a:buFont typeface="Wingdings" pitchFamily="2" charset="2"/>
              <a:buNone/>
            </a:pPr>
            <a:endParaRPr lang="en-US" altLang="zh-CN" dirty="0" smtClean="0">
              <a:ea typeface="新細明體" charset="-120"/>
            </a:endParaRPr>
          </a:p>
          <a:p>
            <a:pPr marL="236538" indent="0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Give of your best to the Master, </a:t>
            </a:r>
          </a:p>
          <a:p>
            <a:pPr marL="236538" indent="0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Give of the strength of your youth;</a:t>
            </a:r>
          </a:p>
          <a:p>
            <a:pPr marL="236538" indent="0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Clad in salvation’s full </a:t>
            </a:r>
            <a:r>
              <a:rPr lang="en-US" altLang="zh-CN" dirty="0" err="1" smtClean="0">
                <a:ea typeface="新細明體" charset="-120"/>
              </a:rPr>
              <a:t>armour</a:t>
            </a:r>
            <a:r>
              <a:rPr lang="en-US" altLang="zh-CN" dirty="0" smtClean="0">
                <a:ea typeface="新細明體" charset="-120"/>
              </a:rPr>
              <a:t>, </a:t>
            </a:r>
          </a:p>
          <a:p>
            <a:pPr marL="236538" indent="0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Join in the battle for truth.</a:t>
            </a:r>
            <a:endParaRPr lang="zh-CN" altLang="en-US" dirty="0" smtClean="0"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493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a typeface="文鼎中隶繁" pitchFamily="49" charset="-122"/>
              </a:rPr>
              <a:t>2 of 3</a:t>
            </a:r>
            <a:endParaRPr lang="zh-CN" altLang="en-US" b="1" dirty="0" smtClean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indent="-3175" eaLnBrk="1" hangingPunct="1">
              <a:buFont typeface="Wingdings" pitchFamily="2" charset="2"/>
              <a:buNone/>
            </a:pP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將你最好的獻恩主，你心讓主居首位，</a:t>
            </a:r>
            <a:br>
              <a:rPr lang="zh-TW" altLang="en-US" sz="4000" dirty="0" smtClean="0">
                <a:latin typeface="黑体" pitchFamily="2" charset="-122"/>
                <a:ea typeface="黑体" pitchFamily="2" charset="-122"/>
              </a:rPr>
            </a:b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在事奉中以主為重，一切獻上最寶貴；</a:t>
            </a:r>
            <a:r>
              <a:rPr lang="zh-TW" altLang="en-US" sz="4000" dirty="0" smtClean="0">
                <a:ea typeface="新細明體" charset="-120"/>
              </a:rPr>
              <a:t/>
            </a:r>
            <a:br>
              <a:rPr lang="zh-TW" altLang="en-US" sz="4000" dirty="0" smtClean="0">
                <a:ea typeface="新細明體" charset="-120"/>
              </a:rPr>
            </a:br>
            <a:endParaRPr lang="en-US" altLang="zh-TW" sz="4000" dirty="0" smtClean="0">
              <a:ea typeface="新細明體" charset="-120"/>
            </a:endParaRP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Give of your best to the Master, 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Give Him first place in your heart;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Give Him first place in your service, 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Consecrate </a:t>
            </a:r>
            <a:r>
              <a:rPr lang="en-US" altLang="zh-CN" dirty="0" err="1" smtClean="0">
                <a:ea typeface="新細明體" charset="-120"/>
              </a:rPr>
              <a:t>ev’ry</a:t>
            </a:r>
            <a:r>
              <a:rPr lang="en-US" altLang="zh-CN" dirty="0" smtClean="0">
                <a:ea typeface="新細明體" charset="-120"/>
              </a:rPr>
              <a:t> part.</a:t>
            </a:r>
            <a:endParaRPr lang="zh-CN" altLang="en-US" dirty="0" smtClean="0"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493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a typeface="文鼎中隶繁" pitchFamily="49" charset="-122"/>
              </a:rPr>
              <a:t>2 of 3</a:t>
            </a:r>
            <a:endParaRPr lang="zh-CN" altLang="en-US" b="1" dirty="0" smtClean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ctr" eaLnBrk="1" hangingPunct="1">
              <a:buNone/>
            </a:pPr>
            <a:r>
              <a:rPr lang="zh-TW" altLang="en-US" sz="4000" dirty="0" smtClean="0">
                <a:ea typeface="新細明體" charset="-120"/>
              </a:rPr>
              <a:t>  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奉獻必從主得賞賜，神將獨生子賜下，</a:t>
            </a:r>
            <a:br>
              <a:rPr lang="zh-TW" altLang="en-US" sz="4000" dirty="0" smtClean="0">
                <a:latin typeface="黑体" pitchFamily="2" charset="-122"/>
                <a:ea typeface="黑体" pitchFamily="2" charset="-122"/>
              </a:rPr>
            </a:b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你要甘心樂意事主，將最好的獻與</a:t>
            </a:r>
            <a:r>
              <a:rPr lang="zh-CN" altLang="en-US" sz="4000" dirty="0" smtClean="0">
                <a:latin typeface="黑体" pitchFamily="2" charset="-122"/>
                <a:ea typeface="黑体" pitchFamily="2" charset="-122"/>
              </a:rPr>
              <a:t>祂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pPr indent="-3175" eaLnBrk="1" hangingPunct="1">
              <a:buFont typeface="Wingdings" pitchFamily="2" charset="2"/>
              <a:buNone/>
            </a:pPr>
            <a:endParaRPr lang="en-US" altLang="zh-CN" dirty="0" smtClean="0">
              <a:ea typeface="新細明體" charset="-120"/>
            </a:endParaRP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Give and to you shall be given, 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God His beloved Son gave;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Gratefully seeking to serve Him, 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Give Him that you have.</a:t>
            </a:r>
            <a:endParaRPr lang="zh-CN" altLang="en-US" dirty="0" smtClean="0"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ea typeface="文鼎中隶繁" pitchFamily="49" charset="-122"/>
              </a:rPr>
              <a:t>（</a:t>
            </a:r>
            <a:r>
              <a:rPr lang="zh-CN" altLang="en-US" dirty="0" smtClean="0">
                <a:latin typeface="Garamond" pitchFamily="18" charset="0"/>
                <a:ea typeface="文鼎中隶繁" pitchFamily="49" charset="-122"/>
              </a:rPr>
              <a:t>副歌</a:t>
            </a:r>
            <a:r>
              <a:rPr lang="zh-CN" altLang="en-US" b="1" dirty="0" smtClean="0">
                <a:solidFill>
                  <a:schemeClr val="tx1"/>
                </a:solidFill>
                <a:ea typeface="文鼎中隶繁" pitchFamily="49" charset="-122"/>
              </a:rPr>
              <a:t>）</a:t>
            </a:r>
            <a:r>
              <a:rPr lang="en-US" altLang="zh-CN" b="1" dirty="0" smtClean="0">
                <a:solidFill>
                  <a:schemeClr val="tx1"/>
                </a:solidFill>
                <a:ea typeface="文鼎中隶繁" pitchFamily="49" charset="-122"/>
              </a:rPr>
              <a:t>Refrain</a:t>
            </a:r>
            <a:endParaRPr lang="zh-CN" altLang="en-US" b="1" dirty="0" smtClean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將你最好的獻恩主，獻你青春的力量，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穿上救恩全副軍裝，忠心為真理打仗。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pPr marL="236538" indent="0" eaLnBrk="1" hangingPunct="1">
              <a:buFont typeface="Wingdings" pitchFamily="2" charset="2"/>
              <a:buNone/>
            </a:pPr>
            <a:endParaRPr lang="en-US" altLang="zh-CN" dirty="0" smtClean="0">
              <a:ea typeface="新細明體" charset="-120"/>
            </a:endParaRPr>
          </a:p>
          <a:p>
            <a:pPr marL="236538" indent="0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Give of your best to the Master, </a:t>
            </a:r>
          </a:p>
          <a:p>
            <a:pPr marL="236538" indent="0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Give of the strength of your youth;</a:t>
            </a:r>
          </a:p>
          <a:p>
            <a:pPr marL="236538" indent="0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Clad in salvation’s full </a:t>
            </a:r>
            <a:r>
              <a:rPr lang="en-US" altLang="zh-CN" dirty="0" err="1" smtClean="0">
                <a:ea typeface="新細明體" charset="-120"/>
              </a:rPr>
              <a:t>armour</a:t>
            </a:r>
            <a:r>
              <a:rPr lang="en-US" altLang="zh-CN" dirty="0" smtClean="0">
                <a:ea typeface="新細明體" charset="-120"/>
              </a:rPr>
              <a:t>, </a:t>
            </a:r>
          </a:p>
          <a:p>
            <a:pPr marL="236538" indent="0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新細明體" charset="-120"/>
              </a:rPr>
              <a:t>Join in the battle for truth.</a:t>
            </a:r>
            <a:endParaRPr lang="zh-CN" altLang="en-US" dirty="0" smtClean="0"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a typeface="文鼎中隶繁" pitchFamily="49" charset="-122"/>
              </a:rPr>
              <a:t>3 of 3</a:t>
            </a:r>
            <a:endParaRPr lang="zh-CN" altLang="en-US" b="1" dirty="0" smtClean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indent="-3175" eaLnBrk="1" hangingPunct="1">
              <a:buNone/>
            </a:pP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將你最好的獻恩主，方能配得主眷愛，</a:t>
            </a:r>
            <a:br>
              <a:rPr lang="zh-TW" altLang="en-US" sz="4000" dirty="0" smtClean="0">
                <a:latin typeface="黑体" pitchFamily="2" charset="-122"/>
                <a:ea typeface="黑体" pitchFamily="2" charset="-122"/>
              </a:rPr>
            </a:br>
            <a:r>
              <a:rPr lang="zh-CN" altLang="en-US" sz="4000" dirty="0" smtClean="0">
                <a:latin typeface="黑体" pitchFamily="2" charset="-122"/>
                <a:ea typeface="黑体" pitchFamily="2" charset="-122"/>
              </a:rPr>
              <a:t>祂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將自己作你贖價，天上榮耀願離開；</a:t>
            </a:r>
            <a:r>
              <a:rPr lang="zh-TW" altLang="en-US" sz="4000" dirty="0" smtClean="0">
                <a:ea typeface="新細明體" charset="-120"/>
              </a:rPr>
              <a:t/>
            </a:r>
            <a:br>
              <a:rPr lang="zh-TW" altLang="en-US" sz="4000" dirty="0" smtClean="0">
                <a:ea typeface="新細明體" charset="-120"/>
              </a:rPr>
            </a:br>
            <a:endParaRPr lang="en-US" altLang="zh-TW" sz="4000" dirty="0" smtClean="0">
              <a:ea typeface="新細明體" charset="-120"/>
            </a:endParaRPr>
          </a:p>
          <a:p>
            <a:pPr indent="-3175" eaLnBrk="1" hangingPunct="1">
              <a:buNone/>
            </a:pPr>
            <a:r>
              <a:rPr lang="en-US" altLang="zh-TW" dirty="0" smtClean="0">
                <a:ea typeface="新細明體" charset="-120"/>
              </a:rPr>
              <a:t>Give of your best to the Master, </a:t>
            </a:r>
          </a:p>
          <a:p>
            <a:pPr indent="-3175" eaLnBrk="1" hangingPunct="1">
              <a:buNone/>
            </a:pPr>
            <a:r>
              <a:rPr lang="en-US" altLang="zh-TW" dirty="0" err="1" smtClean="0">
                <a:ea typeface="新細明體" charset="-120"/>
              </a:rPr>
              <a:t>Nought</a:t>
            </a:r>
            <a:r>
              <a:rPr lang="en-US" altLang="zh-TW" dirty="0" smtClean="0">
                <a:ea typeface="新細明體" charset="-120"/>
              </a:rPr>
              <a:t> else is worthy His love;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文鼎中隶繁" pitchFamily="49" charset="-122"/>
              </a:rPr>
              <a:t>He gave Himself for your ransom, 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CN" dirty="0" smtClean="0">
                <a:ea typeface="文鼎中隶繁" pitchFamily="49" charset="-122"/>
              </a:rPr>
              <a:t>Gave up His glory above;</a:t>
            </a:r>
            <a:endParaRPr lang="zh-CN" altLang="en-US" dirty="0" smtClean="0"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a typeface="文鼎中隶繁" pitchFamily="49" charset="-122"/>
              </a:rPr>
              <a:t>3 of 3</a:t>
            </a:r>
            <a:endParaRPr lang="zh-CN" altLang="en-US" b="1" dirty="0" smtClean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ctr" eaLnBrk="1" hangingPunct="1">
              <a:buNone/>
            </a:pPr>
            <a:r>
              <a:rPr lang="zh-TW" altLang="en-US" sz="4000" dirty="0" smtClean="0">
                <a:ea typeface="新細明體" charset="-120"/>
              </a:rPr>
              <a:t>  </a:t>
            </a:r>
            <a:r>
              <a:rPr lang="zh-CN" altLang="en-US" sz="4000" dirty="0" smtClean="0">
                <a:latin typeface="黑体" pitchFamily="2" charset="-122"/>
                <a:ea typeface="黑体" pitchFamily="2" charset="-122"/>
              </a:rPr>
              <a:t>祂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捨生命毫無怨言，救你脫罪把血灑，</a:t>
            </a:r>
            <a:br>
              <a:rPr lang="zh-TW" altLang="en-US" sz="4000" dirty="0" smtClean="0">
                <a:latin typeface="黑体" pitchFamily="2" charset="-122"/>
                <a:ea typeface="黑体" pitchFamily="2" charset="-122"/>
              </a:rPr>
            </a:b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你要向</a:t>
            </a:r>
            <a:r>
              <a:rPr lang="zh-CN" altLang="en-US" sz="4000" dirty="0" smtClean="0">
                <a:latin typeface="黑体" pitchFamily="2" charset="-122"/>
                <a:ea typeface="黑体" pitchFamily="2" charset="-122"/>
              </a:rPr>
              <a:t>祂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獻上崇敬，將最好的獻與</a:t>
            </a:r>
            <a:r>
              <a:rPr lang="zh-CN" altLang="en-US" sz="4000" dirty="0" smtClean="0">
                <a:latin typeface="黑体" pitchFamily="2" charset="-122"/>
                <a:ea typeface="黑体" pitchFamily="2" charset="-122"/>
              </a:rPr>
              <a:t>祂</a:t>
            </a:r>
            <a:r>
              <a:rPr lang="zh-TW" altLang="en-US" sz="4000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TW" sz="4000" dirty="0" smtClean="0">
              <a:latin typeface="黑体" pitchFamily="2" charset="-122"/>
              <a:ea typeface="黑体" pitchFamily="2" charset="-122"/>
            </a:endParaRPr>
          </a:p>
          <a:p>
            <a:pPr indent="-3175" eaLnBrk="1" hangingPunct="1">
              <a:buFont typeface="Wingdings" pitchFamily="2" charset="2"/>
              <a:buNone/>
            </a:pPr>
            <a:endParaRPr lang="en-US" altLang="zh-TW" dirty="0" smtClean="0">
              <a:ea typeface="新細明體" charset="-120"/>
            </a:endParaRP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Laid down His life without murmur, 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You from sin’s ruin to save;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Give Him your heart’s adoration, </a:t>
            </a:r>
          </a:p>
          <a:p>
            <a:pPr indent="-3175" eaLnBrk="1" hangingPunct="1">
              <a:buFont typeface="Wingdings" pitchFamily="2" charset="2"/>
              <a:buNone/>
            </a:pPr>
            <a:r>
              <a:rPr lang="en-US" altLang="zh-TW" dirty="0" smtClean="0">
                <a:ea typeface="新細明體" charset="-120"/>
              </a:rPr>
              <a:t>Give Him the best that you have.</a:t>
            </a:r>
            <a:r>
              <a:rPr lang="zh-TW" altLang="en-US" sz="4000" dirty="0" smtClean="0">
                <a:ea typeface="新細明體" charset="-120"/>
              </a:rPr>
              <a:t/>
            </a:r>
            <a:br>
              <a:rPr lang="zh-TW" altLang="en-US" sz="4000" dirty="0" smtClean="0">
                <a:ea typeface="新細明體" charset="-120"/>
              </a:rPr>
            </a:br>
            <a:endParaRPr lang="zh-CN" altLang="en-US" sz="4000" dirty="0" smtClean="0"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702</TotalTime>
  <Words>436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Beam</vt:lpstr>
      <vt:lpstr>462【將最好的獻主】</vt:lpstr>
      <vt:lpstr>1 of 3</vt:lpstr>
      <vt:lpstr>1 of 3</vt:lpstr>
      <vt:lpstr>（副歌）Refrain</vt:lpstr>
      <vt:lpstr>2 of 3</vt:lpstr>
      <vt:lpstr>2 of 3</vt:lpstr>
      <vt:lpstr>（副歌）Refrain</vt:lpstr>
      <vt:lpstr>3 of 3</vt:lpstr>
      <vt:lpstr>3 of 3</vt:lpstr>
      <vt:lpstr>（副歌）Refrain</vt:lpstr>
    </vt:vector>
  </TitlesOfParts>
  <Company>IMB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信靠主耶稣真是甜美</dc:title>
  <dc:creator>LIU</dc:creator>
  <cp:lastModifiedBy>Dell P4</cp:lastModifiedBy>
  <cp:revision>36</cp:revision>
  <dcterms:created xsi:type="dcterms:W3CDTF">2005-03-25T14:21:23Z</dcterms:created>
  <dcterms:modified xsi:type="dcterms:W3CDTF">2011-01-16T16:09:41Z</dcterms:modified>
</cp:coreProperties>
</file>