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0" r:id="rId2"/>
    <p:sldId id="262" r:id="rId3"/>
    <p:sldId id="268" r:id="rId4"/>
    <p:sldId id="265" r:id="rId5"/>
    <p:sldId id="269" r:id="rId6"/>
    <p:sldId id="266" r:id="rId7"/>
    <p:sldId id="270" r:id="rId8"/>
    <p:sldId id="267" r:id="rId9"/>
    <p:sldId id="271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516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DFBB04-2BDD-4625-AB1A-32622D247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465BB-7F6C-49DD-BB21-81F7519F7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40712-DEFF-4DB6-8748-BE5028ACD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BCDE0-B8B3-4A2A-A949-C36585251C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6CF51-45C9-4FC1-945F-27F33F8EF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F3139-9C58-4F1A-851E-2404D60AF2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C2070-1DA4-4711-B754-E72CBBECE7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A37C6-7F11-4241-BEE5-0DDAFCB75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D7B3F-F714-4419-8671-934325418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98687-CAE3-4A10-9FF7-2BCDC5C91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D1C96-3428-48A0-BEF5-8DF9226CF5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C7BCCB7-D352-4D03-B1AA-9E9B72DEAA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762000"/>
            <a:ext cx="9144000" cy="575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n-US" altLang="zh-CN" sz="4800" dirty="0">
                <a:latin typeface="文鼎中隶繁" pitchFamily="49" charset="-122"/>
                <a:ea typeface="文鼎中隶繁" pitchFamily="49" charset="-122"/>
              </a:rPr>
              <a:t>461 </a:t>
            </a:r>
            <a:r>
              <a:rPr lang="zh-TW" altLang="zh-TW" sz="4800" dirty="0">
                <a:latin typeface="文鼎中隶繁" pitchFamily="49" charset="-122"/>
                <a:ea typeface="文鼎中隶繁" pitchFamily="49" charset="-122"/>
              </a:rPr>
              <a:t>奉</a:t>
            </a:r>
            <a:r>
              <a:rPr lang="zh-TW" altLang="en-US" sz="4800" dirty="0">
                <a:latin typeface="文鼎中隶繁" pitchFamily="49" charset="-122"/>
                <a:ea typeface="文鼎中隶繁" pitchFamily="49" charset="-122"/>
              </a:rPr>
              <a:t>献</a:t>
            </a:r>
            <a:r>
              <a:rPr lang="zh-TW" altLang="zh-TW" sz="4800" dirty="0">
                <a:latin typeface="文鼎中隶繁" pitchFamily="49" charset="-122"/>
                <a:ea typeface="文鼎中隶繁" pitchFamily="49" charset="-122"/>
              </a:rPr>
              <a:t>所有</a:t>
            </a:r>
            <a:endParaRPr lang="zh-TW" altLang="en-US" sz="4800" dirty="0">
              <a:latin typeface="文鼎中隶繁" pitchFamily="49" charset="-122"/>
              <a:ea typeface="文鼎中隶繁" pitchFamily="49" charset="-122"/>
            </a:endParaRPr>
          </a:p>
          <a:p>
            <a:pPr algn="ctr" eaLnBrk="1" hangingPunct="1"/>
            <a:r>
              <a:rPr lang="en-US" altLang="zh-TW" sz="4400" dirty="0">
                <a:latin typeface="+mj-lt"/>
                <a:ea typeface="文鼎中隶繁" pitchFamily="49" charset="-122"/>
              </a:rPr>
              <a:t>I Surrender All</a:t>
            </a:r>
          </a:p>
          <a:p>
            <a:pPr algn="ctr" eaLnBrk="1" hangingPunct="1"/>
            <a:endParaRPr lang="en-US" altLang="zh-CN" sz="4800" dirty="0">
              <a:latin typeface="文鼎中隶繁" pitchFamily="49" charset="-122"/>
              <a:ea typeface="文鼎中隶繁" pitchFamily="49" charset="-122"/>
            </a:endParaRPr>
          </a:p>
          <a:p>
            <a:pPr algn="ctr" eaLnBrk="1" hangingPunct="1"/>
            <a:r>
              <a:rPr lang="zh-TW" altLang="en-US" sz="3200" dirty="0">
                <a:latin typeface="文鼎中隶繁" pitchFamily="49" charset="-122"/>
                <a:ea typeface="文鼎中隶繁" pitchFamily="49" charset="-122"/>
              </a:rPr>
              <a:t>要全然奉献烧在坛上</a:t>
            </a:r>
            <a:r>
              <a:rPr lang="en-US" altLang="zh-TW" sz="3200" dirty="0">
                <a:latin typeface="文鼎中隶繁" pitchFamily="49" charset="-122"/>
                <a:ea typeface="文鼎中隶繁" pitchFamily="49" charset="-122"/>
              </a:rPr>
              <a:t>.</a:t>
            </a:r>
            <a:r>
              <a:rPr lang="zh-TW" altLang="en-US" sz="3200" dirty="0">
                <a:latin typeface="文鼎中隶繁" pitchFamily="49" charset="-122"/>
                <a:ea typeface="文鼎中隶繁" pitchFamily="49" charset="-122"/>
              </a:rPr>
              <a:t>这是燔祭</a:t>
            </a:r>
            <a:r>
              <a:rPr lang="en-US" altLang="zh-TW" sz="3200" dirty="0">
                <a:latin typeface="文鼎中隶繁" pitchFamily="49" charset="-122"/>
                <a:ea typeface="文鼎中隶繁" pitchFamily="49" charset="-122"/>
              </a:rPr>
              <a:t>,</a:t>
            </a:r>
          </a:p>
          <a:p>
            <a:pPr algn="ctr" eaLnBrk="1" hangingPunct="1"/>
            <a:r>
              <a:rPr lang="zh-TW" altLang="en-US" sz="3200" dirty="0">
                <a:latin typeface="文鼎中隶繁" pitchFamily="49" charset="-122"/>
                <a:ea typeface="文鼎中隶繁" pitchFamily="49" charset="-122"/>
              </a:rPr>
              <a:t>是献与耶和华为馨香的火祭</a:t>
            </a:r>
            <a:r>
              <a:rPr lang="en-US" altLang="zh-TW" sz="3200" dirty="0">
                <a:latin typeface="文鼎中隶繁" pitchFamily="49" charset="-122"/>
                <a:ea typeface="文鼎中隶繁" pitchFamily="49" charset="-122"/>
              </a:rPr>
              <a:t>.</a:t>
            </a:r>
          </a:p>
          <a:p>
            <a:pPr algn="ctr" eaLnBrk="1" hangingPunct="1"/>
            <a:r>
              <a:rPr lang="en-US" altLang="zh-TW" sz="3200" dirty="0">
                <a:latin typeface="文鼎中隶繁" pitchFamily="49" charset="-122"/>
                <a:ea typeface="文鼎中隶繁" pitchFamily="49" charset="-122"/>
              </a:rPr>
              <a:t>               ---</a:t>
            </a:r>
            <a:r>
              <a:rPr lang="zh-TW" altLang="en-US" sz="3200" dirty="0">
                <a:latin typeface="文鼎中隶繁" pitchFamily="49" charset="-122"/>
                <a:ea typeface="文鼎中隶繁" pitchFamily="49" charset="-122"/>
              </a:rPr>
              <a:t>利末记</a:t>
            </a:r>
            <a:r>
              <a:rPr lang="en-US" altLang="zh-TW" sz="3200" dirty="0">
                <a:latin typeface="文鼎中隶繁" pitchFamily="49" charset="-122"/>
                <a:ea typeface="文鼎中隶繁" pitchFamily="49" charset="-122"/>
              </a:rPr>
              <a:t>1:13</a:t>
            </a:r>
          </a:p>
          <a:p>
            <a:pPr algn="ctr" eaLnBrk="1" hangingPunct="1"/>
            <a:r>
              <a:rPr lang="en-US" altLang="zh-TW" sz="2800" dirty="0">
                <a:latin typeface="+mj-lt"/>
                <a:ea typeface="文鼎中隶繁" pitchFamily="49" charset="-122"/>
              </a:rPr>
              <a:t>Bring all of it and burn it on the altar. </a:t>
            </a:r>
          </a:p>
          <a:p>
            <a:pPr algn="ctr" eaLnBrk="1" hangingPunct="1"/>
            <a:r>
              <a:rPr lang="en-US" altLang="zh-TW" sz="2800" dirty="0">
                <a:latin typeface="+mj-lt"/>
                <a:ea typeface="文鼎中隶繁" pitchFamily="49" charset="-122"/>
              </a:rPr>
              <a:t>It is a burnt offering, an offering made by fire, an aroma pleasing to the Lord. </a:t>
            </a:r>
          </a:p>
          <a:p>
            <a:pPr algn="ctr" eaLnBrk="1" hangingPunct="1"/>
            <a:r>
              <a:rPr lang="en-US" altLang="zh-TW" sz="2800" dirty="0">
                <a:latin typeface="+mj-lt"/>
                <a:ea typeface="文鼎中隶繁" pitchFamily="49" charset="-122"/>
              </a:rPr>
              <a:t>                    --- Leviticus 1:13</a:t>
            </a:r>
          </a:p>
          <a:p>
            <a:pPr algn="ctr" eaLnBrk="1" hangingPunct="1"/>
            <a:endParaRPr lang="zh-TW" altLang="en-US" sz="1600" dirty="0"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307072"/>
            <a:ext cx="9144000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n-US" altLang="zh-CN" sz="4800" dirty="0">
                <a:latin typeface="文鼎中隶繁" pitchFamily="49" charset="-122"/>
                <a:ea typeface="文鼎中隶繁" pitchFamily="49" charset="-122"/>
              </a:rPr>
              <a:t>461 </a:t>
            </a:r>
            <a:r>
              <a:rPr lang="zh-TW" altLang="zh-TW" sz="4800" dirty="0">
                <a:latin typeface="文鼎中隶繁" pitchFamily="49" charset="-122"/>
                <a:ea typeface="文鼎中隶繁" pitchFamily="49" charset="-122"/>
              </a:rPr>
              <a:t>奉</a:t>
            </a:r>
            <a:r>
              <a:rPr lang="zh-TW" altLang="en-US" sz="4800" dirty="0">
                <a:latin typeface="文鼎中隶繁" pitchFamily="49" charset="-122"/>
                <a:ea typeface="文鼎中隶繁" pitchFamily="49" charset="-122"/>
              </a:rPr>
              <a:t>献</a:t>
            </a:r>
            <a:r>
              <a:rPr lang="zh-TW" altLang="zh-TW" sz="4800" dirty="0">
                <a:latin typeface="文鼎中隶繁" pitchFamily="49" charset="-122"/>
                <a:ea typeface="文鼎中隶繁" pitchFamily="49" charset="-122"/>
              </a:rPr>
              <a:t>所有</a:t>
            </a:r>
            <a:r>
              <a:rPr lang="zh-TW" altLang="en-US" sz="4800" dirty="0">
                <a:latin typeface="文鼎中隶繁" pitchFamily="49" charset="-122"/>
                <a:ea typeface="文鼎中隶繁" pitchFamily="49" charset="-122"/>
              </a:rPr>
              <a:t> </a:t>
            </a:r>
            <a:r>
              <a:rPr lang="en-US" altLang="zh-TW" sz="4800" dirty="0">
                <a:latin typeface="文鼎中隶繁" pitchFamily="49" charset="-122"/>
                <a:ea typeface="文鼎中隶繁" pitchFamily="49" charset="-122"/>
              </a:rPr>
              <a:t>4-1</a:t>
            </a:r>
          </a:p>
          <a:p>
            <a:pPr algn="ctr" eaLnBrk="1" hangingPunct="1"/>
            <a:endParaRPr lang="en-US" altLang="zh-CN" sz="3600" dirty="0">
              <a:latin typeface="文鼎中隶繁" pitchFamily="49" charset="-122"/>
              <a:ea typeface="文鼎中隶繁" pitchFamily="49" charset="-122"/>
            </a:endParaRPr>
          </a:p>
          <a:p>
            <a:pPr algn="ctr" eaLnBrk="1" hangingPunct="1"/>
            <a:r>
              <a:rPr lang="zh-TW" altLang="en-US" sz="3600" dirty="0">
                <a:latin typeface="文鼎中隶繁" pitchFamily="49" charset="-122"/>
                <a:ea typeface="文鼎中隶繁" pitchFamily="49" charset="-122"/>
              </a:rPr>
              <a:t>我将所有献与耶稣，</a:t>
            </a:r>
            <a:endParaRPr lang="en-US" altLang="zh-TW" sz="3600" dirty="0">
              <a:latin typeface="文鼎中隶繁" pitchFamily="49" charset="-122"/>
              <a:ea typeface="文鼎中隶繁" pitchFamily="49" charset="-122"/>
            </a:endParaRPr>
          </a:p>
          <a:p>
            <a:pPr algn="ctr" eaLnBrk="1" hangingPunct="1"/>
            <a:r>
              <a:rPr lang="en-US" altLang="zh-TW" sz="3200" dirty="0">
                <a:latin typeface="+mj-lt"/>
                <a:ea typeface="文鼎中隶繁" pitchFamily="49" charset="-122"/>
              </a:rPr>
              <a:t>All to Jesus I surrender; </a:t>
            </a:r>
            <a:endParaRPr lang="zh-TW" altLang="en-US" sz="3200" dirty="0">
              <a:latin typeface="+mj-lt"/>
              <a:ea typeface="文鼎中隶繁" pitchFamily="49" charset="-122"/>
            </a:endParaRPr>
          </a:p>
          <a:p>
            <a:pPr algn="ctr" eaLnBrk="1" hangingPunct="1"/>
            <a:r>
              <a:rPr lang="zh-TW" altLang="en-US" sz="3600" dirty="0">
                <a:latin typeface="文鼎中隶繁" pitchFamily="49" charset="-122"/>
                <a:ea typeface="文鼎中隶繁" pitchFamily="49" charset="-122"/>
              </a:rPr>
              <a:t>甘心乐意全奉献；</a:t>
            </a:r>
            <a:endParaRPr lang="en-US" altLang="zh-TW" sz="3600" dirty="0">
              <a:latin typeface="文鼎中隶繁" pitchFamily="49" charset="-122"/>
              <a:ea typeface="文鼎中隶繁" pitchFamily="49" charset="-122"/>
            </a:endParaRPr>
          </a:p>
          <a:p>
            <a:pPr algn="ctr" eaLnBrk="1" hangingPunct="1"/>
            <a:r>
              <a:rPr lang="en-US" altLang="zh-TW" sz="3200" dirty="0">
                <a:latin typeface="+mj-lt"/>
                <a:ea typeface="文鼎中隶繁" pitchFamily="49" charset="-122"/>
              </a:rPr>
              <a:t>All to Him I freely give;</a:t>
            </a:r>
            <a:endParaRPr lang="zh-TW" altLang="en-US" sz="3200" dirty="0">
              <a:latin typeface="+mj-lt"/>
              <a:ea typeface="文鼎中隶繁" pitchFamily="49" charset="-122"/>
            </a:endParaRPr>
          </a:p>
          <a:p>
            <a:pPr algn="ctr" eaLnBrk="1" hangingPunct="1"/>
            <a:r>
              <a:rPr lang="zh-TW" altLang="en-US" sz="3600" dirty="0">
                <a:latin typeface="文鼎中隶繁" pitchFamily="49" charset="-122"/>
                <a:ea typeface="文鼎中隶繁" pitchFamily="49" charset="-122"/>
              </a:rPr>
              <a:t>我要时常爱主靠主，</a:t>
            </a:r>
            <a:endParaRPr lang="en-US" altLang="zh-TW" sz="3600" dirty="0">
              <a:latin typeface="文鼎中隶繁" pitchFamily="49" charset="-122"/>
              <a:ea typeface="文鼎中隶繁" pitchFamily="49" charset="-122"/>
            </a:endParaRPr>
          </a:p>
          <a:p>
            <a:pPr algn="ctr" eaLnBrk="1" hangingPunct="1"/>
            <a:r>
              <a:rPr lang="en-US" altLang="zh-TW" sz="3200" dirty="0">
                <a:latin typeface="+mj-lt"/>
                <a:ea typeface="文鼎中隶繁" pitchFamily="49" charset="-122"/>
              </a:rPr>
              <a:t>I will ever love and trust Him,</a:t>
            </a:r>
            <a:endParaRPr lang="zh-TW" altLang="en-US" sz="3200" dirty="0">
              <a:latin typeface="+mj-lt"/>
              <a:ea typeface="文鼎中隶繁" pitchFamily="49" charset="-122"/>
            </a:endParaRPr>
          </a:p>
          <a:p>
            <a:pPr algn="ctr" eaLnBrk="1" hangingPunct="1"/>
            <a:r>
              <a:rPr lang="zh-TW" altLang="en-US" sz="3600" dirty="0">
                <a:latin typeface="+mj-lt"/>
                <a:ea typeface="文鼎中隶繁" pitchFamily="49" charset="-122"/>
              </a:rPr>
              <a:t>天天活在主面前。</a:t>
            </a:r>
            <a:endParaRPr lang="en-US" altLang="zh-TW" sz="3600" dirty="0">
              <a:latin typeface="+mj-lt"/>
              <a:ea typeface="文鼎中隶繁" pitchFamily="49" charset="-122"/>
            </a:endParaRPr>
          </a:p>
          <a:p>
            <a:pPr algn="ctr" eaLnBrk="1" hangingPunct="1"/>
            <a:r>
              <a:rPr lang="en-US" altLang="zh-TW" sz="3200" dirty="0">
                <a:latin typeface="+mj-lt"/>
                <a:ea typeface="文鼎中隶繁" pitchFamily="49" charset="-122"/>
              </a:rPr>
              <a:t>In His presence daily live. </a:t>
            </a:r>
            <a:endParaRPr lang="zh-TW" altLang="en-US" sz="3200" dirty="0">
              <a:latin typeface="+mj-lt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307092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n-US" altLang="zh-CN" sz="4800" dirty="0">
                <a:latin typeface="文鼎中隶繁" pitchFamily="49" charset="-122"/>
                <a:ea typeface="文鼎中隶繁" pitchFamily="49" charset="-122"/>
              </a:rPr>
              <a:t>461 </a:t>
            </a:r>
            <a:r>
              <a:rPr lang="zh-TW" altLang="zh-TW" sz="4800" dirty="0">
                <a:latin typeface="文鼎中隶繁" pitchFamily="49" charset="-122"/>
                <a:ea typeface="文鼎中隶繁" pitchFamily="49" charset="-122"/>
              </a:rPr>
              <a:t>奉</a:t>
            </a:r>
            <a:r>
              <a:rPr lang="zh-TW" altLang="en-US" sz="4800" dirty="0">
                <a:latin typeface="文鼎中隶繁" pitchFamily="49" charset="-122"/>
                <a:ea typeface="文鼎中隶繁" pitchFamily="49" charset="-122"/>
              </a:rPr>
              <a:t>献</a:t>
            </a:r>
            <a:r>
              <a:rPr lang="zh-TW" altLang="zh-TW" sz="4800" dirty="0">
                <a:latin typeface="文鼎中隶繁" pitchFamily="49" charset="-122"/>
                <a:ea typeface="文鼎中隶繁" pitchFamily="49" charset="-122"/>
              </a:rPr>
              <a:t>所有</a:t>
            </a:r>
            <a:r>
              <a:rPr lang="zh-TW" altLang="en-US" sz="4800" dirty="0">
                <a:latin typeface="文鼎中隶繁" pitchFamily="49" charset="-122"/>
                <a:ea typeface="文鼎中隶繁" pitchFamily="49" charset="-122"/>
              </a:rPr>
              <a:t> </a:t>
            </a:r>
            <a:r>
              <a:rPr lang="en-US" altLang="zh-TW" sz="4800" dirty="0">
                <a:latin typeface="文鼎中隶繁" pitchFamily="49" charset="-122"/>
                <a:ea typeface="文鼎中隶繁" pitchFamily="49" charset="-122"/>
              </a:rPr>
              <a:t>(</a:t>
            </a:r>
            <a:r>
              <a:rPr lang="zh-TW" altLang="en-US" sz="4800" dirty="0">
                <a:latin typeface="文鼎中隶繁" pitchFamily="49" charset="-122"/>
                <a:ea typeface="文鼎中隶繁" pitchFamily="49" charset="-122"/>
              </a:rPr>
              <a:t>副歌</a:t>
            </a:r>
            <a:r>
              <a:rPr lang="en-US" altLang="zh-TW" sz="4800" dirty="0">
                <a:latin typeface="文鼎中隶繁" pitchFamily="49" charset="-122"/>
                <a:ea typeface="文鼎中隶繁" pitchFamily="49" charset="-122"/>
              </a:rPr>
              <a:t>)</a:t>
            </a:r>
          </a:p>
          <a:p>
            <a:pPr algn="ctr" eaLnBrk="1" hangingPunct="1"/>
            <a:endParaRPr lang="en-US" altLang="zh-CN" sz="3600" dirty="0">
              <a:latin typeface="文鼎中隶繁" pitchFamily="49" charset="-122"/>
              <a:ea typeface="文鼎中隶繁" pitchFamily="49" charset="-122"/>
            </a:endParaRPr>
          </a:p>
          <a:p>
            <a:pPr algn="ctr" eaLnBrk="1" hangingPunct="1"/>
            <a:r>
              <a:rPr lang="zh-TW" altLang="en-US" sz="3600" dirty="0">
                <a:latin typeface="文鼎中隶繁" pitchFamily="49" charset="-122"/>
                <a:ea typeface="文鼎中隶繁" pitchFamily="49" charset="-122"/>
              </a:rPr>
              <a:t>全所有奉献，</a:t>
            </a:r>
            <a:endParaRPr lang="en-US" altLang="zh-TW" sz="3600" dirty="0">
              <a:latin typeface="文鼎中隶繁" pitchFamily="49" charset="-122"/>
              <a:ea typeface="文鼎中隶繁" pitchFamily="49" charset="-122"/>
            </a:endParaRPr>
          </a:p>
          <a:p>
            <a:pPr algn="ctr" eaLnBrk="1" hangingPunct="1"/>
            <a:r>
              <a:rPr lang="en-US" altLang="zh-TW" sz="3200" dirty="0">
                <a:latin typeface="+mj-lt"/>
                <a:ea typeface="文鼎中隶繁" pitchFamily="49" charset="-122"/>
              </a:rPr>
              <a:t>I surrender all,</a:t>
            </a:r>
          </a:p>
          <a:p>
            <a:pPr algn="ctr" eaLnBrk="1" hangingPunct="1"/>
            <a:r>
              <a:rPr lang="zh-TW" altLang="en-US" sz="3600" dirty="0">
                <a:latin typeface="文鼎中隶繁" pitchFamily="49" charset="-122"/>
                <a:ea typeface="文鼎中隶繁" pitchFamily="49" charset="-122"/>
              </a:rPr>
              <a:t>全所有奉献，</a:t>
            </a:r>
            <a:endParaRPr lang="en-US" altLang="zh-TW" sz="3600" dirty="0">
              <a:latin typeface="文鼎中隶繁" pitchFamily="49" charset="-122"/>
              <a:ea typeface="文鼎中隶繁" pitchFamily="49" charset="-122"/>
            </a:endParaRPr>
          </a:p>
          <a:p>
            <a:pPr algn="ctr" eaLnBrk="1" hangingPunct="1"/>
            <a:r>
              <a:rPr lang="en-US" altLang="zh-TW" sz="3200" dirty="0">
                <a:latin typeface="+mj-lt"/>
                <a:ea typeface="文鼎中隶繁" pitchFamily="49" charset="-122"/>
              </a:rPr>
              <a:t>I surrender all,</a:t>
            </a:r>
            <a:endParaRPr lang="zh-TW" altLang="en-US" sz="3200" dirty="0">
              <a:latin typeface="+mj-lt"/>
              <a:ea typeface="文鼎中隶繁" pitchFamily="49" charset="-122"/>
            </a:endParaRPr>
          </a:p>
          <a:p>
            <a:pPr algn="ctr" eaLnBrk="1" hangingPunct="1"/>
            <a:r>
              <a:rPr lang="zh-TW" altLang="en-US" sz="3600" dirty="0">
                <a:latin typeface="文鼎中隶繁" pitchFamily="49" charset="-122"/>
                <a:ea typeface="文鼎中隶繁" pitchFamily="49" charset="-122"/>
              </a:rPr>
              <a:t>献与爱我尊贵救主，</a:t>
            </a:r>
            <a:endParaRPr lang="en-US" altLang="zh-TW" sz="3600" dirty="0">
              <a:latin typeface="文鼎中隶繁" pitchFamily="49" charset="-122"/>
              <a:ea typeface="文鼎中隶繁" pitchFamily="49" charset="-122"/>
            </a:endParaRPr>
          </a:p>
          <a:p>
            <a:pPr algn="ctr" eaLnBrk="1" hangingPunct="1"/>
            <a:r>
              <a:rPr lang="en-US" altLang="zh-TW" sz="3200" dirty="0">
                <a:latin typeface="+mj-lt"/>
                <a:ea typeface="文鼎中隶繁" pitchFamily="49" charset="-122"/>
              </a:rPr>
              <a:t>All to Thee, my blessed </a:t>
            </a:r>
            <a:r>
              <a:rPr lang="en-US" altLang="zh-TW" sz="3200" dirty="0" err="1">
                <a:latin typeface="+mj-lt"/>
                <a:ea typeface="文鼎中隶繁" pitchFamily="49" charset="-122"/>
              </a:rPr>
              <a:t>Saviour</a:t>
            </a:r>
            <a:r>
              <a:rPr lang="en-US" altLang="zh-TW" sz="3200" dirty="0">
                <a:latin typeface="+mj-lt"/>
                <a:ea typeface="文鼎中隶繁" pitchFamily="49" charset="-122"/>
              </a:rPr>
              <a:t>,</a:t>
            </a:r>
          </a:p>
          <a:p>
            <a:pPr algn="ctr" eaLnBrk="1" hangingPunct="1"/>
            <a:r>
              <a:rPr lang="zh-TW" altLang="en-US" sz="3600" dirty="0">
                <a:latin typeface="文鼎中隶繁" pitchFamily="49" charset="-122"/>
                <a:ea typeface="文鼎中隶繁" pitchFamily="49" charset="-122"/>
              </a:rPr>
              <a:t>全所有奉献</a:t>
            </a:r>
            <a:r>
              <a:rPr lang="zh-TW" altLang="en-US" sz="3600" dirty="0">
                <a:latin typeface="STFangsong" pitchFamily="2" charset="-122"/>
                <a:ea typeface="STFangsong" pitchFamily="2" charset="-122"/>
              </a:rPr>
              <a:t>。</a:t>
            </a:r>
            <a:endParaRPr lang="en-US" altLang="zh-TW" sz="3600" dirty="0">
              <a:latin typeface="STFangsong" pitchFamily="2" charset="-122"/>
              <a:ea typeface="STFangsong" pitchFamily="2" charset="-122"/>
            </a:endParaRPr>
          </a:p>
          <a:p>
            <a:pPr algn="ctr" eaLnBrk="1" hangingPunct="1"/>
            <a:r>
              <a:rPr lang="en-US" altLang="zh-TW" sz="3200" dirty="0">
                <a:latin typeface="+mj-lt"/>
                <a:ea typeface="文鼎中隶繁" pitchFamily="49" charset="-122"/>
              </a:rPr>
              <a:t>I surrender all. </a:t>
            </a:r>
            <a:endParaRPr lang="zh-TW" altLang="en-US" sz="3200" dirty="0">
              <a:latin typeface="+mj-lt"/>
              <a:ea typeface="文鼎中隶繁" pitchFamily="49" charset="-122"/>
            </a:endParaRPr>
          </a:p>
          <a:p>
            <a:pPr algn="ctr" eaLnBrk="1" hangingPunct="1"/>
            <a:endParaRPr lang="zh-TW" altLang="en-US" sz="3600" dirty="0">
              <a:latin typeface="STFangsong" pitchFamily="2" charset="-122"/>
              <a:ea typeface="STFangsong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307479"/>
            <a:ext cx="9144000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n-US" altLang="zh-CN" sz="4800" dirty="0">
                <a:latin typeface="文鼎中隶繁" pitchFamily="49" charset="-122"/>
                <a:ea typeface="文鼎中隶繁" pitchFamily="49" charset="-122"/>
              </a:rPr>
              <a:t>461 </a:t>
            </a:r>
            <a:r>
              <a:rPr lang="zh-TW" altLang="zh-TW" sz="4800" dirty="0">
                <a:latin typeface="文鼎中隶繁" pitchFamily="49" charset="-122"/>
                <a:ea typeface="文鼎中隶繁" pitchFamily="49" charset="-122"/>
              </a:rPr>
              <a:t>奉</a:t>
            </a:r>
            <a:r>
              <a:rPr lang="zh-TW" altLang="en-US" sz="4800" dirty="0">
                <a:latin typeface="文鼎中隶繁" pitchFamily="49" charset="-122"/>
                <a:ea typeface="文鼎中隶繁" pitchFamily="49" charset="-122"/>
              </a:rPr>
              <a:t>献</a:t>
            </a:r>
            <a:r>
              <a:rPr lang="zh-TW" altLang="zh-TW" sz="4800" dirty="0">
                <a:latin typeface="文鼎中隶繁" pitchFamily="49" charset="-122"/>
                <a:ea typeface="文鼎中隶繁" pitchFamily="49" charset="-122"/>
              </a:rPr>
              <a:t>所有</a:t>
            </a:r>
            <a:r>
              <a:rPr lang="zh-TW" altLang="en-US" sz="4800" dirty="0">
                <a:latin typeface="文鼎中隶繁" pitchFamily="49" charset="-122"/>
                <a:ea typeface="文鼎中隶繁" pitchFamily="49" charset="-122"/>
              </a:rPr>
              <a:t> </a:t>
            </a:r>
            <a:r>
              <a:rPr lang="en-US" altLang="zh-TW" sz="4800" dirty="0">
                <a:latin typeface="文鼎中隶繁" pitchFamily="49" charset="-122"/>
                <a:ea typeface="文鼎中隶繁" pitchFamily="49" charset="-122"/>
              </a:rPr>
              <a:t>4-2</a:t>
            </a:r>
          </a:p>
          <a:p>
            <a:pPr algn="ctr" eaLnBrk="1" hangingPunct="1"/>
            <a:endParaRPr lang="en-US" altLang="zh-CN" sz="3600" dirty="0">
              <a:latin typeface="文鼎中隶繁" pitchFamily="49" charset="-122"/>
              <a:ea typeface="文鼎中隶繁" pitchFamily="49" charset="-122"/>
            </a:endParaRPr>
          </a:p>
          <a:p>
            <a:pPr algn="ctr" eaLnBrk="1" hangingPunct="1"/>
            <a:r>
              <a:rPr lang="zh-TW" altLang="en-US" sz="3600" dirty="0">
                <a:latin typeface="文鼎中隶繁" pitchFamily="49" charset="-122"/>
                <a:ea typeface="文鼎中隶繁" pitchFamily="49" charset="-122"/>
              </a:rPr>
              <a:t>我将所有献于耶稣，</a:t>
            </a:r>
            <a:endParaRPr lang="en-US" altLang="zh-TW" sz="3600" dirty="0">
              <a:latin typeface="文鼎中隶繁" pitchFamily="49" charset="-122"/>
              <a:ea typeface="文鼎中隶繁" pitchFamily="49" charset="-122"/>
            </a:endParaRPr>
          </a:p>
          <a:p>
            <a:pPr algn="ctr" eaLnBrk="1" hangingPunct="1"/>
            <a:r>
              <a:rPr lang="en-US" altLang="zh-TW" sz="3200" dirty="0">
                <a:latin typeface="+mj-lt"/>
                <a:ea typeface="文鼎中隶繁" pitchFamily="49" charset="-122"/>
              </a:rPr>
              <a:t>All to Jesus I surrender, </a:t>
            </a:r>
            <a:endParaRPr lang="zh-TW" altLang="en-US" sz="3200" dirty="0">
              <a:latin typeface="+mj-lt"/>
              <a:ea typeface="文鼎中隶繁" pitchFamily="49" charset="-122"/>
            </a:endParaRPr>
          </a:p>
          <a:p>
            <a:pPr algn="ctr" eaLnBrk="1" hangingPunct="1"/>
            <a:r>
              <a:rPr lang="zh-TW" altLang="en-US" sz="3600" dirty="0">
                <a:latin typeface="文鼎中隶繁" pitchFamily="49" charset="-122"/>
                <a:ea typeface="文鼎中隶繁" pitchFamily="49" charset="-122"/>
              </a:rPr>
              <a:t>谦卑俯伏主面前，</a:t>
            </a:r>
            <a:endParaRPr lang="en-US" altLang="zh-TW" sz="3600" dirty="0">
              <a:latin typeface="文鼎中隶繁" pitchFamily="49" charset="-122"/>
              <a:ea typeface="文鼎中隶繁" pitchFamily="49" charset="-122"/>
            </a:endParaRPr>
          </a:p>
          <a:p>
            <a:pPr algn="ctr" eaLnBrk="1" hangingPunct="1"/>
            <a:r>
              <a:rPr lang="en-US" altLang="zh-TW" sz="3200" dirty="0">
                <a:latin typeface="+mj-lt"/>
                <a:ea typeface="文鼎中隶繁" pitchFamily="49" charset="-122"/>
              </a:rPr>
              <a:t>Humbly at His feet I bow;</a:t>
            </a:r>
            <a:endParaRPr lang="zh-TW" altLang="en-US" sz="3200" dirty="0">
              <a:latin typeface="+mj-lt"/>
              <a:ea typeface="文鼎中隶繁" pitchFamily="49" charset="-122"/>
            </a:endParaRPr>
          </a:p>
          <a:p>
            <a:pPr algn="ctr" eaLnBrk="1" hangingPunct="1"/>
            <a:r>
              <a:rPr lang="zh-TW" altLang="en-US" sz="3600" dirty="0">
                <a:latin typeface="文鼎中隶繁" pitchFamily="49" charset="-122"/>
                <a:ea typeface="文鼎中隶繁" pitchFamily="49" charset="-122"/>
              </a:rPr>
              <a:t>世俗逸乐甘愿撇弃，</a:t>
            </a:r>
            <a:endParaRPr lang="en-US" altLang="zh-TW" sz="3600" dirty="0">
              <a:latin typeface="文鼎中隶繁" pitchFamily="49" charset="-122"/>
              <a:ea typeface="文鼎中隶繁" pitchFamily="49" charset="-122"/>
            </a:endParaRPr>
          </a:p>
          <a:p>
            <a:pPr algn="ctr" eaLnBrk="1" hangingPunct="1"/>
            <a:r>
              <a:rPr lang="en-US" altLang="zh-TW" sz="3200" dirty="0">
                <a:latin typeface="+mj-lt"/>
                <a:ea typeface="文鼎中隶繁" pitchFamily="49" charset="-122"/>
              </a:rPr>
              <a:t>Worldly pleasures all forsaken,</a:t>
            </a:r>
            <a:endParaRPr lang="zh-TW" altLang="en-US" sz="3200" dirty="0">
              <a:latin typeface="+mj-lt"/>
              <a:ea typeface="文鼎中隶繁" pitchFamily="49" charset="-122"/>
            </a:endParaRPr>
          </a:p>
          <a:p>
            <a:pPr algn="ctr" eaLnBrk="1" hangingPunct="1"/>
            <a:r>
              <a:rPr lang="zh-TW" altLang="en-US" sz="3600" dirty="0">
                <a:latin typeface="文鼎中隶繁" pitchFamily="49" charset="-122"/>
                <a:ea typeface="文鼎中隶繁" pitchFamily="49" charset="-122"/>
              </a:rPr>
              <a:t>求主悦纳我心愿。</a:t>
            </a:r>
            <a:endParaRPr lang="en-US" altLang="zh-TW" sz="3600" dirty="0">
              <a:latin typeface="文鼎中隶繁" pitchFamily="49" charset="-122"/>
              <a:ea typeface="文鼎中隶繁" pitchFamily="49" charset="-122"/>
            </a:endParaRPr>
          </a:p>
          <a:p>
            <a:pPr algn="ctr" eaLnBrk="1" hangingPunct="1"/>
            <a:r>
              <a:rPr lang="en-US" altLang="zh-TW" sz="3200" dirty="0">
                <a:latin typeface="+mj-lt"/>
                <a:ea typeface="文鼎中隶繁" pitchFamily="49" charset="-122"/>
              </a:rPr>
              <a:t>Take me, Jesus, take me now.</a:t>
            </a:r>
            <a:endParaRPr lang="zh-TW" altLang="en-US" sz="3200" dirty="0">
              <a:latin typeface="+mj-lt"/>
              <a:ea typeface="文鼎中隶繁" pitchFamily="49" charset="-122"/>
            </a:endParaRPr>
          </a:p>
          <a:p>
            <a:pPr eaLnBrk="1" hangingPunct="1"/>
            <a:endParaRPr lang="zh-TW" altLang="en-US" dirty="0">
              <a:latin typeface="STFangsong" pitchFamily="2" charset="-122"/>
              <a:ea typeface="STFangsong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184150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n-US" altLang="zh-CN" sz="4800" dirty="0">
                <a:latin typeface="文鼎中隶繁" pitchFamily="49" charset="-122"/>
                <a:ea typeface="文鼎中隶繁" pitchFamily="49" charset="-122"/>
              </a:rPr>
              <a:t>461 </a:t>
            </a:r>
            <a:r>
              <a:rPr lang="zh-TW" altLang="zh-TW" sz="4800" dirty="0">
                <a:latin typeface="文鼎中隶繁" pitchFamily="49" charset="-122"/>
                <a:ea typeface="文鼎中隶繁" pitchFamily="49" charset="-122"/>
              </a:rPr>
              <a:t>奉</a:t>
            </a:r>
            <a:r>
              <a:rPr lang="zh-TW" altLang="en-US" sz="4800" dirty="0">
                <a:latin typeface="文鼎中隶繁" pitchFamily="49" charset="-122"/>
                <a:ea typeface="文鼎中隶繁" pitchFamily="49" charset="-122"/>
              </a:rPr>
              <a:t>献</a:t>
            </a:r>
            <a:r>
              <a:rPr lang="zh-TW" altLang="zh-TW" sz="4800" dirty="0">
                <a:latin typeface="文鼎中隶繁" pitchFamily="49" charset="-122"/>
                <a:ea typeface="文鼎中隶繁" pitchFamily="49" charset="-122"/>
              </a:rPr>
              <a:t>所有</a:t>
            </a:r>
            <a:r>
              <a:rPr lang="zh-TW" altLang="en-US" sz="4800" dirty="0">
                <a:latin typeface="文鼎中隶繁" pitchFamily="49" charset="-122"/>
                <a:ea typeface="文鼎中隶繁" pitchFamily="49" charset="-122"/>
              </a:rPr>
              <a:t> </a:t>
            </a:r>
            <a:r>
              <a:rPr lang="en-US" altLang="zh-TW" sz="4800" dirty="0">
                <a:latin typeface="文鼎中隶繁" pitchFamily="49" charset="-122"/>
                <a:ea typeface="文鼎中隶繁" pitchFamily="49" charset="-122"/>
              </a:rPr>
              <a:t>(</a:t>
            </a:r>
            <a:r>
              <a:rPr lang="zh-TW" altLang="en-US" sz="4800" dirty="0">
                <a:latin typeface="文鼎中隶繁" pitchFamily="49" charset="-122"/>
                <a:ea typeface="文鼎中隶繁" pitchFamily="49" charset="-122"/>
              </a:rPr>
              <a:t>副歌</a:t>
            </a:r>
            <a:r>
              <a:rPr lang="en-US" altLang="zh-TW" sz="4800" dirty="0">
                <a:latin typeface="文鼎中隶繁" pitchFamily="49" charset="-122"/>
                <a:ea typeface="文鼎中隶繁" pitchFamily="49" charset="-122"/>
              </a:rPr>
              <a:t>)</a:t>
            </a:r>
          </a:p>
          <a:p>
            <a:pPr algn="ctr" eaLnBrk="1" hangingPunct="1"/>
            <a:endParaRPr lang="en-US" altLang="zh-CN" sz="3600" dirty="0">
              <a:latin typeface="文鼎中隶繁" pitchFamily="49" charset="-122"/>
              <a:ea typeface="文鼎中隶繁" pitchFamily="49" charset="-122"/>
            </a:endParaRPr>
          </a:p>
          <a:p>
            <a:pPr algn="ctr" eaLnBrk="1" hangingPunct="1"/>
            <a:r>
              <a:rPr lang="zh-TW" altLang="en-US" sz="3600" dirty="0">
                <a:latin typeface="文鼎中隶繁" pitchFamily="49" charset="-122"/>
                <a:ea typeface="文鼎中隶繁" pitchFamily="49" charset="-122"/>
              </a:rPr>
              <a:t>全所有奉献，</a:t>
            </a:r>
            <a:endParaRPr lang="en-US" altLang="zh-TW" sz="3600" dirty="0">
              <a:latin typeface="文鼎中隶繁" pitchFamily="49" charset="-122"/>
              <a:ea typeface="文鼎中隶繁" pitchFamily="49" charset="-122"/>
            </a:endParaRPr>
          </a:p>
          <a:p>
            <a:pPr algn="ctr" eaLnBrk="1" hangingPunct="1"/>
            <a:r>
              <a:rPr lang="en-US" altLang="zh-TW" sz="3200" dirty="0">
                <a:latin typeface="+mj-lt"/>
                <a:ea typeface="文鼎中隶繁" pitchFamily="49" charset="-122"/>
              </a:rPr>
              <a:t>I surrender all,</a:t>
            </a:r>
          </a:p>
          <a:p>
            <a:pPr algn="ctr" eaLnBrk="1" hangingPunct="1"/>
            <a:r>
              <a:rPr lang="zh-TW" altLang="en-US" sz="3600" dirty="0">
                <a:latin typeface="文鼎中隶繁" pitchFamily="49" charset="-122"/>
                <a:ea typeface="文鼎中隶繁" pitchFamily="49" charset="-122"/>
              </a:rPr>
              <a:t>全所有奉献，</a:t>
            </a:r>
            <a:endParaRPr lang="en-US" altLang="zh-TW" sz="3600" dirty="0">
              <a:latin typeface="文鼎中隶繁" pitchFamily="49" charset="-122"/>
              <a:ea typeface="文鼎中隶繁" pitchFamily="49" charset="-122"/>
            </a:endParaRPr>
          </a:p>
          <a:p>
            <a:pPr algn="ctr" eaLnBrk="1" hangingPunct="1"/>
            <a:r>
              <a:rPr lang="en-US" altLang="zh-TW" sz="3200" dirty="0">
                <a:latin typeface="+mj-lt"/>
                <a:ea typeface="文鼎中隶繁" pitchFamily="49" charset="-122"/>
              </a:rPr>
              <a:t>I surrender all,</a:t>
            </a:r>
            <a:endParaRPr lang="zh-TW" altLang="en-US" sz="3200" dirty="0">
              <a:latin typeface="+mj-lt"/>
              <a:ea typeface="文鼎中隶繁" pitchFamily="49" charset="-122"/>
            </a:endParaRPr>
          </a:p>
          <a:p>
            <a:pPr algn="ctr" eaLnBrk="1" hangingPunct="1"/>
            <a:r>
              <a:rPr lang="zh-TW" altLang="en-US" sz="3600" dirty="0">
                <a:latin typeface="文鼎中隶繁" pitchFamily="49" charset="-122"/>
                <a:ea typeface="文鼎中隶繁" pitchFamily="49" charset="-122"/>
              </a:rPr>
              <a:t>献与爱我尊贵救主，</a:t>
            </a:r>
            <a:endParaRPr lang="en-US" altLang="zh-TW" sz="3600" dirty="0">
              <a:latin typeface="文鼎中隶繁" pitchFamily="49" charset="-122"/>
              <a:ea typeface="文鼎中隶繁" pitchFamily="49" charset="-122"/>
            </a:endParaRPr>
          </a:p>
          <a:p>
            <a:pPr algn="ctr" eaLnBrk="1" hangingPunct="1"/>
            <a:r>
              <a:rPr lang="en-US" altLang="zh-TW" sz="3200" dirty="0">
                <a:latin typeface="+mj-lt"/>
                <a:ea typeface="文鼎中隶繁" pitchFamily="49" charset="-122"/>
              </a:rPr>
              <a:t>All to Thee, my blessed </a:t>
            </a:r>
            <a:r>
              <a:rPr lang="en-US" altLang="zh-TW" sz="3200" dirty="0" err="1">
                <a:latin typeface="+mj-lt"/>
                <a:ea typeface="文鼎中隶繁" pitchFamily="49" charset="-122"/>
              </a:rPr>
              <a:t>Saviour</a:t>
            </a:r>
            <a:r>
              <a:rPr lang="en-US" altLang="zh-TW" sz="3200" dirty="0">
                <a:latin typeface="+mj-lt"/>
                <a:ea typeface="文鼎中隶繁" pitchFamily="49" charset="-122"/>
              </a:rPr>
              <a:t>,</a:t>
            </a:r>
          </a:p>
          <a:p>
            <a:pPr algn="ctr" eaLnBrk="1" hangingPunct="1"/>
            <a:r>
              <a:rPr lang="zh-TW" altLang="en-US" sz="3600" dirty="0">
                <a:latin typeface="文鼎中隶繁" pitchFamily="49" charset="-122"/>
                <a:ea typeface="文鼎中隶繁" pitchFamily="49" charset="-122"/>
              </a:rPr>
              <a:t>全所有奉献</a:t>
            </a:r>
            <a:r>
              <a:rPr lang="zh-TW" altLang="en-US" sz="3600" dirty="0">
                <a:latin typeface="STFangsong" pitchFamily="2" charset="-122"/>
                <a:ea typeface="STFangsong" pitchFamily="2" charset="-122"/>
              </a:rPr>
              <a:t>。</a:t>
            </a:r>
            <a:endParaRPr lang="en-US" altLang="zh-TW" sz="3600" dirty="0">
              <a:latin typeface="STFangsong" pitchFamily="2" charset="-122"/>
              <a:ea typeface="STFangsong" pitchFamily="2" charset="-122"/>
            </a:endParaRPr>
          </a:p>
          <a:p>
            <a:pPr algn="ctr" eaLnBrk="1" hangingPunct="1"/>
            <a:r>
              <a:rPr lang="en-US" altLang="zh-TW" sz="3200" dirty="0">
                <a:latin typeface="+mj-lt"/>
                <a:ea typeface="文鼎中隶繁" pitchFamily="49" charset="-122"/>
              </a:rPr>
              <a:t>I surrender all. </a:t>
            </a:r>
            <a:endParaRPr lang="zh-TW" altLang="en-US" sz="3200" dirty="0">
              <a:latin typeface="+mj-lt"/>
              <a:ea typeface="文鼎中隶繁" pitchFamily="49" charset="-122"/>
            </a:endParaRPr>
          </a:p>
          <a:p>
            <a:pPr algn="ctr" eaLnBrk="1" hangingPunct="1"/>
            <a:endParaRPr lang="zh-TW" altLang="en-US" sz="3600" dirty="0">
              <a:latin typeface="STFangsong" pitchFamily="2" charset="-122"/>
              <a:ea typeface="STFangsong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307479"/>
            <a:ext cx="9144000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n-US" altLang="zh-CN" sz="4800" dirty="0">
                <a:latin typeface="文鼎中隶繁" pitchFamily="49" charset="-122"/>
                <a:ea typeface="文鼎中隶繁" pitchFamily="49" charset="-122"/>
              </a:rPr>
              <a:t>461 </a:t>
            </a:r>
            <a:r>
              <a:rPr lang="zh-TW" altLang="zh-TW" sz="4800" dirty="0">
                <a:latin typeface="文鼎中隶繁" pitchFamily="49" charset="-122"/>
                <a:ea typeface="文鼎中隶繁" pitchFamily="49" charset="-122"/>
              </a:rPr>
              <a:t>奉</a:t>
            </a:r>
            <a:r>
              <a:rPr lang="zh-TW" altLang="en-US" sz="4800" dirty="0">
                <a:latin typeface="文鼎中隶繁" pitchFamily="49" charset="-122"/>
                <a:ea typeface="文鼎中隶繁" pitchFamily="49" charset="-122"/>
              </a:rPr>
              <a:t>献</a:t>
            </a:r>
            <a:r>
              <a:rPr lang="zh-TW" altLang="zh-TW" sz="4800" dirty="0">
                <a:latin typeface="文鼎中隶繁" pitchFamily="49" charset="-122"/>
                <a:ea typeface="文鼎中隶繁" pitchFamily="49" charset="-122"/>
              </a:rPr>
              <a:t>所有</a:t>
            </a:r>
            <a:r>
              <a:rPr lang="zh-TW" altLang="en-US" sz="4800" dirty="0">
                <a:latin typeface="文鼎中隶繁" pitchFamily="49" charset="-122"/>
                <a:ea typeface="文鼎中隶繁" pitchFamily="49" charset="-122"/>
              </a:rPr>
              <a:t> </a:t>
            </a:r>
            <a:r>
              <a:rPr lang="en-US" altLang="zh-TW" sz="4800" dirty="0">
                <a:latin typeface="文鼎中隶繁" pitchFamily="49" charset="-122"/>
                <a:ea typeface="文鼎中隶繁" pitchFamily="49" charset="-122"/>
              </a:rPr>
              <a:t>4-3</a:t>
            </a:r>
          </a:p>
          <a:p>
            <a:pPr algn="ctr" eaLnBrk="1" hangingPunct="1"/>
            <a:endParaRPr lang="en-US" altLang="zh-CN" sz="3600" dirty="0">
              <a:latin typeface="文鼎中隶繁" pitchFamily="49" charset="-122"/>
              <a:ea typeface="文鼎中隶繁" pitchFamily="49" charset="-122"/>
            </a:endParaRPr>
          </a:p>
          <a:p>
            <a:pPr algn="ctr" eaLnBrk="1" hangingPunct="1"/>
            <a:r>
              <a:rPr lang="zh-TW" altLang="en-US" sz="3600" dirty="0">
                <a:latin typeface="文鼎中隶繁" pitchFamily="49" charset="-122"/>
                <a:ea typeface="文鼎中隶繁" pitchFamily="49" charset="-122"/>
              </a:rPr>
              <a:t>我将所有献于耶稣，</a:t>
            </a:r>
            <a:endParaRPr lang="en-US" altLang="zh-TW" sz="3600" dirty="0">
              <a:latin typeface="文鼎中隶繁" pitchFamily="49" charset="-122"/>
              <a:ea typeface="文鼎中隶繁" pitchFamily="49" charset="-122"/>
            </a:endParaRPr>
          </a:p>
          <a:p>
            <a:pPr algn="ctr" eaLnBrk="1" hangingPunct="1"/>
            <a:r>
              <a:rPr lang="en-US" altLang="zh-TW" sz="3200" dirty="0">
                <a:latin typeface="+mj-lt"/>
                <a:ea typeface="文鼎中隶繁" pitchFamily="49" charset="-122"/>
              </a:rPr>
              <a:t>All to Jesus I surrender;</a:t>
            </a:r>
            <a:endParaRPr lang="zh-TW" altLang="en-US" sz="3200" dirty="0">
              <a:latin typeface="+mj-lt"/>
              <a:ea typeface="文鼎中隶繁" pitchFamily="49" charset="-122"/>
            </a:endParaRPr>
          </a:p>
          <a:p>
            <a:pPr algn="ctr" eaLnBrk="1" hangingPunct="1"/>
            <a:r>
              <a:rPr lang="zh-TW" altLang="en-US" sz="3600" dirty="0">
                <a:latin typeface="文鼎中隶繁" pitchFamily="49" charset="-122"/>
                <a:ea typeface="文鼎中隶繁" pitchFamily="49" charset="-122"/>
              </a:rPr>
              <a:t>求使我完全属主，</a:t>
            </a:r>
            <a:endParaRPr lang="en-US" altLang="zh-TW" sz="3600" dirty="0">
              <a:latin typeface="文鼎中隶繁" pitchFamily="49" charset="-122"/>
              <a:ea typeface="文鼎中隶繁" pitchFamily="49" charset="-122"/>
            </a:endParaRPr>
          </a:p>
          <a:p>
            <a:pPr algn="ctr" eaLnBrk="1" hangingPunct="1"/>
            <a:r>
              <a:rPr lang="en-US" altLang="zh-TW" sz="3200" dirty="0">
                <a:latin typeface="+mj-lt"/>
                <a:ea typeface="文鼎中隶繁" pitchFamily="49" charset="-122"/>
              </a:rPr>
              <a:t>Make me, </a:t>
            </a:r>
            <a:r>
              <a:rPr lang="en-US" altLang="zh-TW" sz="3200" dirty="0" err="1">
                <a:latin typeface="+mj-lt"/>
                <a:ea typeface="文鼎中隶繁" pitchFamily="49" charset="-122"/>
              </a:rPr>
              <a:t>Saviour</a:t>
            </a:r>
            <a:r>
              <a:rPr lang="en-US" altLang="zh-TW" sz="3200" dirty="0">
                <a:latin typeface="+mj-lt"/>
                <a:ea typeface="文鼎中隶繁" pitchFamily="49" charset="-122"/>
              </a:rPr>
              <a:t>, wholly </a:t>
            </a:r>
            <a:r>
              <a:rPr lang="en-US" altLang="zh-TW" sz="3200" dirty="0" err="1">
                <a:latin typeface="+mj-lt"/>
                <a:ea typeface="文鼎中隶繁" pitchFamily="49" charset="-122"/>
              </a:rPr>
              <a:t>Thine</a:t>
            </a:r>
            <a:r>
              <a:rPr lang="en-US" altLang="zh-TW" sz="3200" dirty="0">
                <a:latin typeface="+mj-lt"/>
                <a:ea typeface="文鼎中隶繁" pitchFamily="49" charset="-122"/>
              </a:rPr>
              <a:t>;</a:t>
            </a:r>
            <a:endParaRPr lang="zh-TW" altLang="en-US" sz="3200" dirty="0">
              <a:latin typeface="+mj-lt"/>
              <a:ea typeface="文鼎中隶繁" pitchFamily="49" charset="-122"/>
            </a:endParaRPr>
          </a:p>
          <a:p>
            <a:pPr algn="ctr" eaLnBrk="1" hangingPunct="1"/>
            <a:r>
              <a:rPr lang="zh-TW" altLang="en-US" sz="3600" dirty="0">
                <a:latin typeface="文鼎中隶繁" pitchFamily="49" charset="-122"/>
                <a:ea typeface="文鼎中隶繁" pitchFamily="49" charset="-122"/>
              </a:rPr>
              <a:t>惟愿圣灵向我证明，</a:t>
            </a:r>
            <a:endParaRPr lang="en-US" altLang="zh-TW" sz="3600" dirty="0">
              <a:latin typeface="文鼎中隶繁" pitchFamily="49" charset="-122"/>
              <a:ea typeface="文鼎中隶繁" pitchFamily="49" charset="-122"/>
            </a:endParaRPr>
          </a:p>
          <a:p>
            <a:pPr algn="ctr" eaLnBrk="1" hangingPunct="1"/>
            <a:r>
              <a:rPr lang="en-US" altLang="zh-TW" sz="3200" dirty="0">
                <a:latin typeface="+mj-lt"/>
                <a:ea typeface="文鼎中隶繁" pitchFamily="49" charset="-122"/>
              </a:rPr>
              <a:t>Let me feel the Holy Spirit,</a:t>
            </a:r>
            <a:endParaRPr lang="zh-TW" altLang="en-US" sz="3200" dirty="0">
              <a:latin typeface="+mj-lt"/>
              <a:ea typeface="文鼎中隶繁" pitchFamily="49" charset="-122"/>
            </a:endParaRPr>
          </a:p>
          <a:p>
            <a:pPr algn="ctr" eaLnBrk="1" hangingPunct="1"/>
            <a:r>
              <a:rPr lang="zh-TW" altLang="en-US" sz="3600" dirty="0">
                <a:latin typeface="文鼎中隶繁" pitchFamily="49" charset="-122"/>
                <a:ea typeface="文鼎中隶繁" pitchFamily="49" charset="-122"/>
              </a:rPr>
              <a:t>主与我完全相属。</a:t>
            </a:r>
            <a:endParaRPr lang="en-US" altLang="zh-TW" sz="3600" dirty="0">
              <a:latin typeface="文鼎中隶繁" pitchFamily="49" charset="-122"/>
              <a:ea typeface="文鼎中隶繁" pitchFamily="49" charset="-122"/>
            </a:endParaRPr>
          </a:p>
          <a:p>
            <a:pPr algn="ctr" eaLnBrk="1" hangingPunct="1"/>
            <a:r>
              <a:rPr lang="en-US" altLang="zh-TW" sz="3200" dirty="0">
                <a:latin typeface="+mj-lt"/>
                <a:ea typeface="文鼎中隶繁" pitchFamily="49" charset="-122"/>
              </a:rPr>
              <a:t>Truly know that Thou art mine. </a:t>
            </a:r>
            <a:endParaRPr lang="zh-TW" altLang="en-US" sz="3200" dirty="0">
              <a:latin typeface="+mj-lt"/>
              <a:ea typeface="文鼎中隶繁" pitchFamily="49" charset="-122"/>
            </a:endParaRPr>
          </a:p>
          <a:p>
            <a:pPr eaLnBrk="1" hangingPunct="1"/>
            <a:endParaRPr lang="zh-TW" altLang="en-US" dirty="0">
              <a:latin typeface="STFangsong" pitchFamily="2" charset="-122"/>
              <a:ea typeface="STFangsong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307092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n-US" altLang="zh-CN" sz="4800" dirty="0">
                <a:latin typeface="文鼎中隶繁" pitchFamily="49" charset="-122"/>
                <a:ea typeface="文鼎中隶繁" pitchFamily="49" charset="-122"/>
              </a:rPr>
              <a:t>461 </a:t>
            </a:r>
            <a:r>
              <a:rPr lang="zh-TW" altLang="zh-TW" sz="4800" dirty="0">
                <a:latin typeface="文鼎中隶繁" pitchFamily="49" charset="-122"/>
                <a:ea typeface="文鼎中隶繁" pitchFamily="49" charset="-122"/>
              </a:rPr>
              <a:t>奉</a:t>
            </a:r>
            <a:r>
              <a:rPr lang="zh-TW" altLang="en-US" sz="4800" dirty="0">
                <a:latin typeface="文鼎中隶繁" pitchFamily="49" charset="-122"/>
                <a:ea typeface="文鼎中隶繁" pitchFamily="49" charset="-122"/>
              </a:rPr>
              <a:t>献</a:t>
            </a:r>
            <a:r>
              <a:rPr lang="zh-TW" altLang="zh-TW" sz="4800" dirty="0">
                <a:latin typeface="文鼎中隶繁" pitchFamily="49" charset="-122"/>
                <a:ea typeface="文鼎中隶繁" pitchFamily="49" charset="-122"/>
              </a:rPr>
              <a:t>所有</a:t>
            </a:r>
            <a:r>
              <a:rPr lang="zh-TW" altLang="en-US" sz="4800" dirty="0">
                <a:latin typeface="文鼎中隶繁" pitchFamily="49" charset="-122"/>
                <a:ea typeface="文鼎中隶繁" pitchFamily="49" charset="-122"/>
              </a:rPr>
              <a:t> </a:t>
            </a:r>
            <a:r>
              <a:rPr lang="en-US" altLang="zh-TW" sz="4800" dirty="0">
                <a:latin typeface="文鼎中隶繁" pitchFamily="49" charset="-122"/>
                <a:ea typeface="文鼎中隶繁" pitchFamily="49" charset="-122"/>
              </a:rPr>
              <a:t>(</a:t>
            </a:r>
            <a:r>
              <a:rPr lang="zh-TW" altLang="en-US" sz="4800" dirty="0">
                <a:latin typeface="文鼎中隶繁" pitchFamily="49" charset="-122"/>
                <a:ea typeface="文鼎中隶繁" pitchFamily="49" charset="-122"/>
              </a:rPr>
              <a:t>副歌</a:t>
            </a:r>
            <a:r>
              <a:rPr lang="en-US" altLang="zh-TW" sz="4800" dirty="0">
                <a:latin typeface="文鼎中隶繁" pitchFamily="49" charset="-122"/>
                <a:ea typeface="文鼎中隶繁" pitchFamily="49" charset="-122"/>
              </a:rPr>
              <a:t>)</a:t>
            </a:r>
          </a:p>
          <a:p>
            <a:pPr algn="ctr" eaLnBrk="1" hangingPunct="1"/>
            <a:endParaRPr lang="en-US" altLang="zh-CN" sz="3600" dirty="0">
              <a:latin typeface="文鼎中隶繁" pitchFamily="49" charset="-122"/>
              <a:ea typeface="文鼎中隶繁" pitchFamily="49" charset="-122"/>
            </a:endParaRPr>
          </a:p>
          <a:p>
            <a:pPr algn="ctr" eaLnBrk="1" hangingPunct="1"/>
            <a:r>
              <a:rPr lang="zh-TW" altLang="en-US" sz="3600" dirty="0">
                <a:latin typeface="文鼎中隶繁" pitchFamily="49" charset="-122"/>
                <a:ea typeface="文鼎中隶繁" pitchFamily="49" charset="-122"/>
              </a:rPr>
              <a:t>全所有奉献，</a:t>
            </a:r>
            <a:endParaRPr lang="en-US" altLang="zh-TW" sz="3600" dirty="0">
              <a:latin typeface="文鼎中隶繁" pitchFamily="49" charset="-122"/>
              <a:ea typeface="文鼎中隶繁" pitchFamily="49" charset="-122"/>
            </a:endParaRPr>
          </a:p>
          <a:p>
            <a:pPr algn="ctr" eaLnBrk="1" hangingPunct="1"/>
            <a:r>
              <a:rPr lang="en-US" altLang="zh-TW" sz="3200" dirty="0">
                <a:latin typeface="+mj-lt"/>
                <a:ea typeface="文鼎中隶繁" pitchFamily="49" charset="-122"/>
              </a:rPr>
              <a:t>I surrender all,</a:t>
            </a:r>
          </a:p>
          <a:p>
            <a:pPr algn="ctr" eaLnBrk="1" hangingPunct="1"/>
            <a:r>
              <a:rPr lang="zh-TW" altLang="en-US" sz="3600" dirty="0">
                <a:latin typeface="文鼎中隶繁" pitchFamily="49" charset="-122"/>
                <a:ea typeface="文鼎中隶繁" pitchFamily="49" charset="-122"/>
              </a:rPr>
              <a:t>全所有奉献，</a:t>
            </a:r>
            <a:endParaRPr lang="en-US" altLang="zh-TW" sz="3600" dirty="0">
              <a:latin typeface="文鼎中隶繁" pitchFamily="49" charset="-122"/>
              <a:ea typeface="文鼎中隶繁" pitchFamily="49" charset="-122"/>
            </a:endParaRPr>
          </a:p>
          <a:p>
            <a:pPr algn="ctr" eaLnBrk="1" hangingPunct="1"/>
            <a:r>
              <a:rPr lang="en-US" altLang="zh-TW" sz="3200" dirty="0">
                <a:latin typeface="+mj-lt"/>
                <a:ea typeface="文鼎中隶繁" pitchFamily="49" charset="-122"/>
              </a:rPr>
              <a:t>I surrender all,</a:t>
            </a:r>
            <a:endParaRPr lang="zh-TW" altLang="en-US" sz="3200" dirty="0">
              <a:latin typeface="+mj-lt"/>
              <a:ea typeface="文鼎中隶繁" pitchFamily="49" charset="-122"/>
            </a:endParaRPr>
          </a:p>
          <a:p>
            <a:pPr algn="ctr" eaLnBrk="1" hangingPunct="1"/>
            <a:r>
              <a:rPr lang="zh-TW" altLang="en-US" sz="3600" dirty="0">
                <a:latin typeface="文鼎中隶繁" pitchFamily="49" charset="-122"/>
                <a:ea typeface="文鼎中隶繁" pitchFamily="49" charset="-122"/>
              </a:rPr>
              <a:t>献与爱我尊贵救主，</a:t>
            </a:r>
            <a:endParaRPr lang="en-US" altLang="zh-TW" sz="3600" dirty="0">
              <a:latin typeface="文鼎中隶繁" pitchFamily="49" charset="-122"/>
              <a:ea typeface="文鼎中隶繁" pitchFamily="49" charset="-122"/>
            </a:endParaRPr>
          </a:p>
          <a:p>
            <a:pPr algn="ctr" eaLnBrk="1" hangingPunct="1"/>
            <a:r>
              <a:rPr lang="en-US" altLang="zh-TW" sz="3200" dirty="0">
                <a:latin typeface="+mj-lt"/>
                <a:ea typeface="文鼎中隶繁" pitchFamily="49" charset="-122"/>
              </a:rPr>
              <a:t>All to Thee, my blessed </a:t>
            </a:r>
            <a:r>
              <a:rPr lang="en-US" altLang="zh-TW" sz="3200" dirty="0" err="1">
                <a:latin typeface="+mj-lt"/>
                <a:ea typeface="文鼎中隶繁" pitchFamily="49" charset="-122"/>
              </a:rPr>
              <a:t>Saviour</a:t>
            </a:r>
            <a:r>
              <a:rPr lang="en-US" altLang="zh-TW" sz="3200" dirty="0">
                <a:latin typeface="+mj-lt"/>
                <a:ea typeface="文鼎中隶繁" pitchFamily="49" charset="-122"/>
              </a:rPr>
              <a:t>,</a:t>
            </a:r>
          </a:p>
          <a:p>
            <a:pPr algn="ctr" eaLnBrk="1" hangingPunct="1"/>
            <a:r>
              <a:rPr lang="zh-TW" altLang="en-US" sz="3600" dirty="0">
                <a:latin typeface="文鼎中隶繁" pitchFamily="49" charset="-122"/>
                <a:ea typeface="文鼎中隶繁" pitchFamily="49" charset="-122"/>
              </a:rPr>
              <a:t>全所有奉献</a:t>
            </a:r>
            <a:r>
              <a:rPr lang="zh-TW" altLang="en-US" sz="3600" dirty="0">
                <a:latin typeface="STFangsong" pitchFamily="2" charset="-122"/>
                <a:ea typeface="STFangsong" pitchFamily="2" charset="-122"/>
              </a:rPr>
              <a:t>。</a:t>
            </a:r>
            <a:endParaRPr lang="en-US" altLang="zh-TW" sz="3600" dirty="0">
              <a:latin typeface="STFangsong" pitchFamily="2" charset="-122"/>
              <a:ea typeface="STFangsong" pitchFamily="2" charset="-122"/>
            </a:endParaRPr>
          </a:p>
          <a:p>
            <a:pPr algn="ctr" eaLnBrk="1" hangingPunct="1"/>
            <a:r>
              <a:rPr lang="en-US" altLang="zh-TW" sz="3200" dirty="0">
                <a:latin typeface="+mj-lt"/>
                <a:ea typeface="文鼎中隶繁" pitchFamily="49" charset="-122"/>
              </a:rPr>
              <a:t>I surrender all. </a:t>
            </a:r>
            <a:endParaRPr lang="zh-TW" altLang="en-US" sz="3200" dirty="0">
              <a:latin typeface="+mj-lt"/>
              <a:ea typeface="文鼎中隶繁" pitchFamily="49" charset="-122"/>
            </a:endParaRPr>
          </a:p>
          <a:p>
            <a:pPr algn="ctr" eaLnBrk="1" hangingPunct="1"/>
            <a:endParaRPr lang="zh-TW" altLang="en-US" sz="3600" dirty="0">
              <a:latin typeface="STFangsong" pitchFamily="2" charset="-122"/>
              <a:ea typeface="STFangsong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307479"/>
            <a:ext cx="9144000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n-US" altLang="zh-CN" sz="4800" dirty="0">
                <a:latin typeface="文鼎中隶繁" pitchFamily="49" charset="-122"/>
                <a:ea typeface="文鼎中隶繁" pitchFamily="49" charset="-122"/>
              </a:rPr>
              <a:t>461 </a:t>
            </a:r>
            <a:r>
              <a:rPr lang="zh-TW" altLang="zh-TW" sz="4800" dirty="0">
                <a:latin typeface="文鼎中隶繁" pitchFamily="49" charset="-122"/>
                <a:ea typeface="文鼎中隶繁" pitchFamily="49" charset="-122"/>
              </a:rPr>
              <a:t>奉</a:t>
            </a:r>
            <a:r>
              <a:rPr lang="zh-TW" altLang="en-US" sz="4800" dirty="0">
                <a:latin typeface="文鼎中隶繁" pitchFamily="49" charset="-122"/>
                <a:ea typeface="文鼎中隶繁" pitchFamily="49" charset="-122"/>
              </a:rPr>
              <a:t>献</a:t>
            </a:r>
            <a:r>
              <a:rPr lang="zh-TW" altLang="zh-TW" sz="4800" dirty="0">
                <a:latin typeface="文鼎中隶繁" pitchFamily="49" charset="-122"/>
                <a:ea typeface="文鼎中隶繁" pitchFamily="49" charset="-122"/>
              </a:rPr>
              <a:t>所有</a:t>
            </a:r>
            <a:r>
              <a:rPr lang="zh-TW" altLang="en-US" sz="4800" dirty="0">
                <a:latin typeface="文鼎中隶繁" pitchFamily="49" charset="-122"/>
                <a:ea typeface="文鼎中隶繁" pitchFamily="49" charset="-122"/>
              </a:rPr>
              <a:t> </a:t>
            </a:r>
            <a:r>
              <a:rPr lang="en-US" altLang="zh-TW" sz="4800" dirty="0">
                <a:latin typeface="文鼎中隶繁" pitchFamily="49" charset="-122"/>
                <a:ea typeface="文鼎中隶繁" pitchFamily="49" charset="-122"/>
              </a:rPr>
              <a:t>4-4</a:t>
            </a:r>
          </a:p>
          <a:p>
            <a:pPr algn="ctr" eaLnBrk="1" hangingPunct="1"/>
            <a:endParaRPr lang="en-US" altLang="zh-CN" sz="3600" dirty="0">
              <a:latin typeface="文鼎中隶繁" pitchFamily="49" charset="-122"/>
              <a:ea typeface="文鼎中隶繁" pitchFamily="49" charset="-122"/>
            </a:endParaRPr>
          </a:p>
          <a:p>
            <a:pPr algn="ctr" eaLnBrk="1" hangingPunct="1"/>
            <a:r>
              <a:rPr lang="zh-TW" altLang="en-US" sz="3600" dirty="0">
                <a:latin typeface="文鼎中隶繁" pitchFamily="49" charset="-122"/>
                <a:ea typeface="文鼎中隶繁" pitchFamily="49" charset="-122"/>
              </a:rPr>
              <a:t>我将所有献于耶稣，</a:t>
            </a:r>
            <a:endParaRPr lang="en-US" altLang="zh-TW" sz="3600" dirty="0">
              <a:latin typeface="文鼎中隶繁" pitchFamily="49" charset="-122"/>
              <a:ea typeface="文鼎中隶繁" pitchFamily="49" charset="-122"/>
            </a:endParaRPr>
          </a:p>
          <a:p>
            <a:pPr algn="ctr" eaLnBrk="1" hangingPunct="1"/>
            <a:r>
              <a:rPr lang="en-US" altLang="zh-TW" sz="3200" dirty="0">
                <a:latin typeface="+mj-lt"/>
                <a:ea typeface="文鼎中隶繁" pitchFamily="49" charset="-122"/>
              </a:rPr>
              <a:t>All to Jesus I surrender, </a:t>
            </a:r>
            <a:endParaRPr lang="zh-TW" altLang="en-US" sz="3200" dirty="0">
              <a:latin typeface="+mj-lt"/>
              <a:ea typeface="文鼎中隶繁" pitchFamily="49" charset="-122"/>
            </a:endParaRPr>
          </a:p>
          <a:p>
            <a:pPr algn="ctr" eaLnBrk="1" hangingPunct="1"/>
            <a:r>
              <a:rPr lang="zh-TW" altLang="en-US" sz="3600" dirty="0">
                <a:latin typeface="文鼎中隶繁" pitchFamily="49" charset="-122"/>
                <a:ea typeface="文鼎中隶繁" pitchFamily="49" charset="-122"/>
              </a:rPr>
              <a:t>我今完全献与你，</a:t>
            </a:r>
            <a:endParaRPr lang="en-US" altLang="zh-TW" sz="3600" dirty="0">
              <a:latin typeface="文鼎中隶繁" pitchFamily="49" charset="-122"/>
              <a:ea typeface="文鼎中隶繁" pitchFamily="49" charset="-122"/>
            </a:endParaRPr>
          </a:p>
          <a:p>
            <a:pPr algn="ctr" eaLnBrk="1" hangingPunct="1"/>
            <a:r>
              <a:rPr lang="en-US" altLang="zh-TW" sz="3200" dirty="0">
                <a:latin typeface="+mj-lt"/>
                <a:ea typeface="文鼎中隶繁" pitchFamily="49" charset="-122"/>
              </a:rPr>
              <a:t>Lord, I give myself to Thee;</a:t>
            </a:r>
            <a:endParaRPr lang="zh-TW" altLang="en-US" sz="3200" dirty="0">
              <a:latin typeface="+mj-lt"/>
              <a:ea typeface="文鼎中隶繁" pitchFamily="49" charset="-122"/>
            </a:endParaRPr>
          </a:p>
          <a:p>
            <a:pPr algn="ctr" eaLnBrk="1" hangingPunct="1"/>
            <a:r>
              <a:rPr lang="zh-TW" altLang="en-US" sz="3600" dirty="0">
                <a:latin typeface="文鼎中隶繁" pitchFamily="49" charset="-122"/>
                <a:ea typeface="文鼎中隶繁" pitchFamily="49" charset="-122"/>
              </a:rPr>
              <a:t>求主赐我爱心，能力，</a:t>
            </a:r>
            <a:endParaRPr lang="en-US" altLang="zh-TW" sz="3600" dirty="0">
              <a:latin typeface="文鼎中隶繁" pitchFamily="49" charset="-122"/>
              <a:ea typeface="文鼎中隶繁" pitchFamily="49" charset="-122"/>
            </a:endParaRPr>
          </a:p>
          <a:p>
            <a:pPr algn="ctr" eaLnBrk="1" hangingPunct="1"/>
            <a:r>
              <a:rPr lang="en-US" altLang="zh-TW" sz="3200" dirty="0">
                <a:latin typeface="+mj-lt"/>
                <a:ea typeface="文鼎中隶繁" pitchFamily="49" charset="-122"/>
              </a:rPr>
              <a:t>Fill me with Thy love and power;</a:t>
            </a:r>
            <a:endParaRPr lang="zh-TW" altLang="en-US" sz="3200" dirty="0">
              <a:latin typeface="+mj-lt"/>
              <a:ea typeface="文鼎中隶繁" pitchFamily="49" charset="-122"/>
            </a:endParaRPr>
          </a:p>
          <a:p>
            <a:pPr algn="ctr" eaLnBrk="1" hangingPunct="1"/>
            <a:r>
              <a:rPr lang="zh-TW" altLang="en-US" sz="3600" dirty="0">
                <a:latin typeface="文鼎中隶繁" pitchFamily="49" charset="-122"/>
                <a:ea typeface="文鼎中隶繁" pitchFamily="49" charset="-122"/>
              </a:rPr>
              <a:t>更赐我天上福祉。</a:t>
            </a:r>
            <a:endParaRPr lang="en-US" altLang="zh-TW" sz="3600" dirty="0">
              <a:latin typeface="文鼎中隶繁" pitchFamily="49" charset="-122"/>
              <a:ea typeface="文鼎中隶繁" pitchFamily="49" charset="-122"/>
            </a:endParaRPr>
          </a:p>
          <a:p>
            <a:pPr algn="ctr" eaLnBrk="1" hangingPunct="1"/>
            <a:r>
              <a:rPr lang="en-US" altLang="zh-TW" sz="3200" dirty="0">
                <a:latin typeface="+mj-lt"/>
                <a:ea typeface="文鼎中隶繁" pitchFamily="49" charset="-122"/>
              </a:rPr>
              <a:t>Let Thy blessing fall on me. </a:t>
            </a:r>
            <a:endParaRPr lang="zh-TW" altLang="en-US" sz="3200" dirty="0">
              <a:latin typeface="+mj-lt"/>
              <a:ea typeface="文鼎中隶繁" pitchFamily="49" charset="-122"/>
            </a:endParaRPr>
          </a:p>
          <a:p>
            <a:pPr eaLnBrk="1" hangingPunct="1"/>
            <a:endParaRPr lang="zh-TW" altLang="en-US" dirty="0">
              <a:latin typeface="STFangsong" pitchFamily="2" charset="-122"/>
              <a:ea typeface="STFangsong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307092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n-US" altLang="zh-CN" sz="4800" dirty="0">
                <a:latin typeface="文鼎中隶繁" pitchFamily="49" charset="-122"/>
                <a:ea typeface="文鼎中隶繁" pitchFamily="49" charset="-122"/>
              </a:rPr>
              <a:t>461 </a:t>
            </a:r>
            <a:r>
              <a:rPr lang="zh-TW" altLang="zh-TW" sz="4800" dirty="0">
                <a:latin typeface="文鼎中隶繁" pitchFamily="49" charset="-122"/>
                <a:ea typeface="文鼎中隶繁" pitchFamily="49" charset="-122"/>
              </a:rPr>
              <a:t>奉</a:t>
            </a:r>
            <a:r>
              <a:rPr lang="zh-TW" altLang="en-US" sz="4800" dirty="0">
                <a:latin typeface="文鼎中隶繁" pitchFamily="49" charset="-122"/>
                <a:ea typeface="文鼎中隶繁" pitchFamily="49" charset="-122"/>
              </a:rPr>
              <a:t>献</a:t>
            </a:r>
            <a:r>
              <a:rPr lang="zh-TW" altLang="zh-TW" sz="4800" dirty="0">
                <a:latin typeface="文鼎中隶繁" pitchFamily="49" charset="-122"/>
                <a:ea typeface="文鼎中隶繁" pitchFamily="49" charset="-122"/>
              </a:rPr>
              <a:t>所有</a:t>
            </a:r>
            <a:r>
              <a:rPr lang="zh-TW" altLang="en-US" sz="4800" dirty="0">
                <a:latin typeface="文鼎中隶繁" pitchFamily="49" charset="-122"/>
                <a:ea typeface="文鼎中隶繁" pitchFamily="49" charset="-122"/>
              </a:rPr>
              <a:t> </a:t>
            </a:r>
            <a:r>
              <a:rPr lang="en-US" altLang="zh-TW" sz="4800" dirty="0">
                <a:latin typeface="文鼎中隶繁" pitchFamily="49" charset="-122"/>
                <a:ea typeface="文鼎中隶繁" pitchFamily="49" charset="-122"/>
              </a:rPr>
              <a:t>(</a:t>
            </a:r>
            <a:r>
              <a:rPr lang="zh-TW" altLang="en-US" sz="4800" dirty="0">
                <a:latin typeface="文鼎中隶繁" pitchFamily="49" charset="-122"/>
                <a:ea typeface="文鼎中隶繁" pitchFamily="49" charset="-122"/>
              </a:rPr>
              <a:t>副歌</a:t>
            </a:r>
            <a:r>
              <a:rPr lang="en-US" altLang="zh-TW" sz="4800" dirty="0">
                <a:latin typeface="文鼎中隶繁" pitchFamily="49" charset="-122"/>
                <a:ea typeface="文鼎中隶繁" pitchFamily="49" charset="-122"/>
              </a:rPr>
              <a:t>)</a:t>
            </a:r>
          </a:p>
          <a:p>
            <a:pPr algn="ctr" eaLnBrk="1" hangingPunct="1"/>
            <a:endParaRPr lang="en-US" altLang="zh-CN" sz="3600" dirty="0">
              <a:latin typeface="文鼎中隶繁" pitchFamily="49" charset="-122"/>
              <a:ea typeface="文鼎中隶繁" pitchFamily="49" charset="-122"/>
            </a:endParaRPr>
          </a:p>
          <a:p>
            <a:pPr algn="ctr" eaLnBrk="1" hangingPunct="1"/>
            <a:r>
              <a:rPr lang="zh-TW" altLang="en-US" sz="3600" dirty="0">
                <a:latin typeface="文鼎中隶繁" pitchFamily="49" charset="-122"/>
                <a:ea typeface="文鼎中隶繁" pitchFamily="49" charset="-122"/>
              </a:rPr>
              <a:t>全所有奉献，</a:t>
            </a:r>
            <a:endParaRPr lang="en-US" altLang="zh-TW" sz="3600" dirty="0">
              <a:latin typeface="文鼎中隶繁" pitchFamily="49" charset="-122"/>
              <a:ea typeface="文鼎中隶繁" pitchFamily="49" charset="-122"/>
            </a:endParaRPr>
          </a:p>
          <a:p>
            <a:pPr algn="ctr" eaLnBrk="1" hangingPunct="1"/>
            <a:r>
              <a:rPr lang="en-US" altLang="zh-TW" sz="3200" dirty="0">
                <a:latin typeface="+mj-lt"/>
                <a:ea typeface="文鼎中隶繁" pitchFamily="49" charset="-122"/>
              </a:rPr>
              <a:t>I surrender all,</a:t>
            </a:r>
          </a:p>
          <a:p>
            <a:pPr algn="ctr" eaLnBrk="1" hangingPunct="1"/>
            <a:r>
              <a:rPr lang="zh-TW" altLang="en-US" sz="3600" dirty="0">
                <a:latin typeface="文鼎中隶繁" pitchFamily="49" charset="-122"/>
                <a:ea typeface="文鼎中隶繁" pitchFamily="49" charset="-122"/>
              </a:rPr>
              <a:t>全所有奉献，</a:t>
            </a:r>
            <a:endParaRPr lang="en-US" altLang="zh-TW" sz="3600" dirty="0">
              <a:latin typeface="文鼎中隶繁" pitchFamily="49" charset="-122"/>
              <a:ea typeface="文鼎中隶繁" pitchFamily="49" charset="-122"/>
            </a:endParaRPr>
          </a:p>
          <a:p>
            <a:pPr algn="ctr" eaLnBrk="1" hangingPunct="1"/>
            <a:r>
              <a:rPr lang="en-US" altLang="zh-TW" sz="3200" dirty="0">
                <a:latin typeface="+mj-lt"/>
                <a:ea typeface="文鼎中隶繁" pitchFamily="49" charset="-122"/>
              </a:rPr>
              <a:t>I surrender all,</a:t>
            </a:r>
            <a:endParaRPr lang="zh-TW" altLang="en-US" sz="3200" dirty="0">
              <a:latin typeface="+mj-lt"/>
              <a:ea typeface="文鼎中隶繁" pitchFamily="49" charset="-122"/>
            </a:endParaRPr>
          </a:p>
          <a:p>
            <a:pPr algn="ctr" eaLnBrk="1" hangingPunct="1"/>
            <a:r>
              <a:rPr lang="zh-TW" altLang="en-US" sz="3600" dirty="0">
                <a:latin typeface="文鼎中隶繁" pitchFamily="49" charset="-122"/>
                <a:ea typeface="文鼎中隶繁" pitchFamily="49" charset="-122"/>
              </a:rPr>
              <a:t>献与爱我尊贵救主，</a:t>
            </a:r>
            <a:endParaRPr lang="en-US" altLang="zh-TW" sz="3600" dirty="0">
              <a:latin typeface="文鼎中隶繁" pitchFamily="49" charset="-122"/>
              <a:ea typeface="文鼎中隶繁" pitchFamily="49" charset="-122"/>
            </a:endParaRPr>
          </a:p>
          <a:p>
            <a:pPr algn="ctr" eaLnBrk="1" hangingPunct="1"/>
            <a:r>
              <a:rPr lang="en-US" altLang="zh-TW" sz="3200" dirty="0">
                <a:latin typeface="+mj-lt"/>
                <a:ea typeface="文鼎中隶繁" pitchFamily="49" charset="-122"/>
              </a:rPr>
              <a:t>All to Thee, my blessed </a:t>
            </a:r>
            <a:r>
              <a:rPr lang="en-US" altLang="zh-TW" sz="3200" dirty="0" err="1">
                <a:latin typeface="+mj-lt"/>
                <a:ea typeface="文鼎中隶繁" pitchFamily="49" charset="-122"/>
              </a:rPr>
              <a:t>Saviour</a:t>
            </a:r>
            <a:r>
              <a:rPr lang="en-US" altLang="zh-TW" sz="3200" dirty="0">
                <a:latin typeface="+mj-lt"/>
                <a:ea typeface="文鼎中隶繁" pitchFamily="49" charset="-122"/>
              </a:rPr>
              <a:t>,</a:t>
            </a:r>
          </a:p>
          <a:p>
            <a:pPr algn="ctr" eaLnBrk="1" hangingPunct="1"/>
            <a:r>
              <a:rPr lang="zh-TW" altLang="en-US" sz="3600" dirty="0">
                <a:latin typeface="文鼎中隶繁" pitchFamily="49" charset="-122"/>
                <a:ea typeface="文鼎中隶繁" pitchFamily="49" charset="-122"/>
              </a:rPr>
              <a:t>全所有奉献</a:t>
            </a:r>
            <a:r>
              <a:rPr lang="zh-TW" altLang="en-US" sz="3600" dirty="0">
                <a:latin typeface="STFangsong" pitchFamily="2" charset="-122"/>
                <a:ea typeface="STFangsong" pitchFamily="2" charset="-122"/>
              </a:rPr>
              <a:t>。</a:t>
            </a:r>
            <a:endParaRPr lang="en-US" altLang="zh-TW" sz="3600" dirty="0">
              <a:latin typeface="STFangsong" pitchFamily="2" charset="-122"/>
              <a:ea typeface="STFangsong" pitchFamily="2" charset="-122"/>
            </a:endParaRPr>
          </a:p>
          <a:p>
            <a:pPr algn="ctr" eaLnBrk="1" hangingPunct="1"/>
            <a:r>
              <a:rPr lang="en-US" altLang="zh-TW" sz="3200" dirty="0">
                <a:latin typeface="+mj-lt"/>
                <a:ea typeface="文鼎中隶繁" pitchFamily="49" charset="-122"/>
              </a:rPr>
              <a:t>I surrender all. </a:t>
            </a:r>
            <a:endParaRPr lang="zh-TW" altLang="en-US" sz="3200" dirty="0">
              <a:latin typeface="+mj-lt"/>
              <a:ea typeface="文鼎中隶繁" pitchFamily="49" charset="-122"/>
            </a:endParaRPr>
          </a:p>
          <a:p>
            <a:pPr algn="ctr" eaLnBrk="1" hangingPunct="1"/>
            <a:endParaRPr lang="zh-TW" altLang="en-US" sz="3600" dirty="0">
              <a:latin typeface="STFangsong" pitchFamily="2" charset="-122"/>
              <a:ea typeface="STFangsong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261</TotalTime>
  <Words>572</Words>
  <Application>Microsoft Office PowerPoint</Application>
  <PresentationFormat>On-screen Show (4:3)</PresentationFormat>
  <Paragraphs>89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Beam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dma</dc:creator>
  <cp:lastModifiedBy>Dell P4</cp:lastModifiedBy>
  <cp:revision>22</cp:revision>
  <dcterms:created xsi:type="dcterms:W3CDTF">2005-04-08T15:31:11Z</dcterms:created>
  <dcterms:modified xsi:type="dcterms:W3CDTF">2010-05-09T16:14:56Z</dcterms:modified>
</cp:coreProperties>
</file>