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256" r:id="rId2"/>
    <p:sldId id="257" r:id="rId3"/>
    <p:sldId id="267" r:id="rId4"/>
    <p:sldId id="264" r:id="rId5"/>
    <p:sldId id="271" r:id="rId6"/>
    <p:sldId id="269" r:id="rId7"/>
    <p:sldId id="272" r:id="rId8"/>
    <p:sldId id="270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3300"/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>
      <p:cViewPr>
        <p:scale>
          <a:sx n="80" d="100"/>
          <a:sy n="80" d="100"/>
        </p:scale>
        <p:origin x="-53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75628-C33E-47E1-8BCC-2A5284613C75}" type="datetimeFigureOut">
              <a:rPr lang="en-US"/>
              <a:pPr/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87443-EBAA-462C-9460-7CA3DDE43F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70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DD76-E1A5-4EE0-B3E3-321F93CE3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79B3B-95E3-40BF-AA45-345DE93C6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4E116-F1CA-4060-895D-E60C37D46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80825-CE71-4870-ADF7-67FD864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0B16-F2DF-49CF-98BD-90BF287CB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6122C-E933-4CC7-B9CC-E1AF5E671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41B58-2BD9-4270-83FC-F8A6AED99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BFEC9-511A-4DDC-8224-B6D1F94B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85D8-6EE0-4ECA-A5B4-7AF834A1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9AC9C-B19F-42AD-915E-3D224897B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86964-0FBE-41EF-B906-E463A2013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59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B92FE7-75B3-46B5-8078-385DC8A15C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763000" cy="3124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457 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獻己於主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</a:b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Take My Life, and Let It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獻己於主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我一生求主管理，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life, and let it be,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願獻身心為活祭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Consecrated, Lord, to Thee.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我雙手為主作工，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hands, and let them move,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因被主慈愛感動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At the impulse of Thy love.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副歌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Refrain: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51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救主寶血將我罪洗淨，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Covered in Savior's precious blood,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寶貝血泉使我得成聖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Flowing fountain of all purity,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主，我命我心，一切都歸於你，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Lord, my life, my heart, my </a:t>
            </a:r>
            <a:r>
              <a:rPr lang="en-US" dirty="0" err="1" smtClean="0"/>
              <a:t>ev'rything</a:t>
            </a:r>
            <a:r>
              <a:rPr lang="en-US" dirty="0" smtClean="0"/>
              <a:t> for The,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從今日直到永遠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From now thro' eternity.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獻己於主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願我腳為主走路，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feet and let them be,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步步遵從主吩咐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Swift and beautiful for Thee;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願我口時常頌揚，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voice, and let me sing,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讚美我榮耀君王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Always, only for my King.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副歌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Refrain: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51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救主寶血將我罪洗淨，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Covered in Savior's precious blood,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寶貝血泉使我得成聖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Flowing fountain of all purity,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主，我命我心，一切都歸於你，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Lord, my life, my heart, my </a:t>
            </a:r>
            <a:r>
              <a:rPr lang="en-US" dirty="0" err="1" smtClean="0"/>
              <a:t>ev'rything</a:t>
            </a:r>
            <a:r>
              <a:rPr lang="en-US" dirty="0" smtClean="0"/>
              <a:t> for The,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從今日直到永遠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From now thro' eternity.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獻己於主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願我恭敬獻金銀，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silver and my gold,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不為自己留分文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Not a mite would I withhold;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我光陰全歸主用，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moments and my days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讚美歌聲永不停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Let them flow in ceaseless praise.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副歌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Refrain: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51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救主寶血將我罪洗淨，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Covered in Savior's precious blood,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寶貝血泉使我得成聖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Flowing fountain of all purity,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主，我命我心，一切都歸於你，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Lord, my life, my heart, my </a:t>
            </a:r>
            <a:r>
              <a:rPr lang="en-US" dirty="0" err="1" smtClean="0"/>
              <a:t>ev'rything</a:t>
            </a:r>
            <a:r>
              <a:rPr lang="en-US" dirty="0" smtClean="0"/>
              <a:t> for The,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從今日直到永遠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From now thro' eternity.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獻己於主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願我一生聽主命，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will, and make it </a:t>
            </a:r>
            <a:r>
              <a:rPr lang="en-US" dirty="0" err="1" smtClean="0"/>
              <a:t>Thine</a:t>
            </a:r>
            <a:r>
              <a:rPr lang="en-US" dirty="0" smtClean="0"/>
              <a:t>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放棄己見隨主行；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It shall be no longer mine.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我心成為主寶座，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Take my heart, it is </a:t>
            </a:r>
            <a:r>
              <a:rPr lang="en-US" dirty="0" err="1" smtClean="0"/>
              <a:t>Thine</a:t>
            </a:r>
            <a:r>
              <a:rPr lang="en-US" dirty="0" smtClean="0"/>
              <a:t> own,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願你作王我心中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It shall be Thy royal throne.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副歌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Refrain:</a:t>
            </a:r>
            <a:endParaRPr lang="en-US" altLang="zh-CN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51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救主寶血將我罪洗淨，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Covered in Savior's precious blood,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寶貝血泉使我得成聖</a:t>
            </a:r>
            <a:r>
              <a:rPr lang="en-US" altLang="zh-TW" sz="4000" dirty="0" smtClean="0">
                <a:latin typeface="宋体" pitchFamily="2" charset="-122"/>
                <a:ea typeface="宋体" pitchFamily="2" charset="-122"/>
              </a:rPr>
              <a:t>,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Flowing fountain of all purity,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主，我命我心，一切都歸於你，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Lord, my life, my heart, my </a:t>
            </a:r>
            <a:r>
              <a:rPr lang="en-US" dirty="0" err="1" smtClean="0"/>
              <a:t>ev'rything</a:t>
            </a:r>
            <a:r>
              <a:rPr lang="en-US" dirty="0" smtClean="0"/>
              <a:t> for The,</a:t>
            </a:r>
            <a:endParaRPr lang="en-US" dirty="0" smtClean="0"/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從今日直到永遠</a:t>
            </a:r>
            <a:r>
              <a:rPr lang="zh-CN" altLang="en-US" sz="40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From now thro' eternity.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710</TotalTime>
  <Words>591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Calibri</vt:lpstr>
      <vt:lpstr>文鼎中隶繁</vt:lpstr>
      <vt:lpstr>Verdana</vt:lpstr>
      <vt:lpstr>Beam</vt:lpstr>
      <vt:lpstr>457 獻己於主   Take My Life, and Let It Be</vt:lpstr>
      <vt:lpstr>獻己於主 4-1</vt:lpstr>
      <vt:lpstr>副歌 Refrain:</vt:lpstr>
      <vt:lpstr>獻己於主 4-2</vt:lpstr>
      <vt:lpstr>副歌 Refrain:</vt:lpstr>
      <vt:lpstr>獻己於主 4-3</vt:lpstr>
      <vt:lpstr>副歌 Refrain:</vt:lpstr>
      <vt:lpstr>獻己於主 4-4</vt:lpstr>
      <vt:lpstr>副歌 Refrain: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信靠主耶稣真是甜美</dc:title>
  <dc:creator>LIU</dc:creator>
  <cp:lastModifiedBy>Dr. Wang</cp:lastModifiedBy>
  <cp:revision>60</cp:revision>
  <dcterms:created xsi:type="dcterms:W3CDTF">2005-03-25T14:21:23Z</dcterms:created>
  <dcterms:modified xsi:type="dcterms:W3CDTF">2011-08-12T19:11:42Z</dcterms:modified>
</cp:coreProperties>
</file>