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8" r:id="rId2"/>
    <p:sldId id="256" r:id="rId3"/>
    <p:sldId id="265" r:id="rId4"/>
    <p:sldId id="259" r:id="rId5"/>
    <p:sldId id="264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359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9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F6FF58-5E2E-4F23-BBF4-F9500F2E9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1E841-0421-4174-859A-34FE3722C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81C14-FC5A-413F-8BE5-E7AA2B622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9B22-D1AF-4D9E-BB72-3C7ED2784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90A24-17F9-4507-9574-06E0830F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D43EB-E709-4C11-B5FA-02AC73540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853E8-D2CD-434D-8418-2EDDC60B7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8223F-2B8A-4E85-8323-3B63FC9CE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5B3B1-FD50-41F7-A2AE-8E300C937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3986-1185-4603-86D9-AAF8492A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C42C0-6C2B-41E9-9ED8-0CA6E59CF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5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257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7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7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7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7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7D9D586-6E69-4E65-A74D-F5EEC6F8E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457 </a:t>
            </a: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献己与主</a:t>
            </a:r>
            <a:b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+mn-lt"/>
                <a:ea typeface="文鼎中隶繁" pitchFamily="49" charset="-122"/>
                <a:cs typeface="+mn-cs"/>
              </a:rPr>
              <a:t>Take My Life, and Let It Be</a:t>
            </a:r>
            <a:r>
              <a:rPr lang="en-US" altLang="zh-CN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/>
            </a:r>
            <a:br>
              <a:rPr lang="en-US" altLang="zh-CN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</a:br>
            <a:r>
              <a:rPr lang="en-US" altLang="zh-CN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/>
            </a:r>
            <a:br>
              <a:rPr lang="en-US" altLang="zh-CN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</a:br>
            <a:r>
              <a:rPr lang="en-US" altLang="zh-CN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/>
            </a:r>
            <a:br>
              <a:rPr lang="en-US" altLang="zh-CN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</a:br>
            <a:r>
              <a:rPr lang="zh-CN" altLang="en-US" sz="3200" b="1" dirty="0" smtClean="0">
                <a:ea typeface="新細明體" charset="-120"/>
              </a:rPr>
              <a:t>将自己献给神，并将肢体作义的器具献给神</a:t>
            </a:r>
            <a:r>
              <a:rPr lang="zh-TW" altLang="en-US" sz="3200" b="1" dirty="0" smtClean="0">
                <a:ea typeface="新細明體" charset="-120"/>
              </a:rPr>
              <a:t>。</a:t>
            </a:r>
            <a:r>
              <a:rPr lang="en-US" altLang="zh-TW" sz="3200" b="1" dirty="0" smtClean="0">
                <a:ea typeface="新細明體" charset="-120"/>
              </a:rPr>
              <a:t/>
            </a:r>
            <a:br>
              <a:rPr lang="en-US" altLang="zh-TW" sz="3200" b="1" dirty="0" smtClean="0">
                <a:ea typeface="新細明體" charset="-120"/>
              </a:rPr>
            </a:br>
            <a:r>
              <a:rPr lang="zh-TW" altLang="en-US" sz="3200" b="1" dirty="0" smtClean="0">
                <a:ea typeface="新細明體" charset="-120"/>
              </a:rPr>
              <a:t>羅</a:t>
            </a:r>
            <a:r>
              <a:rPr lang="zh-TW" altLang="en-US" sz="3200" dirty="0" smtClean="0">
                <a:ea typeface="新細明體" charset="-120"/>
              </a:rPr>
              <a:t> </a:t>
            </a:r>
            <a:r>
              <a:rPr lang="en-US" altLang="zh-TW" sz="3200" dirty="0" smtClean="0">
                <a:ea typeface="新細明體" charset="-120"/>
              </a:rPr>
              <a:t>6:13</a:t>
            </a:r>
            <a:br>
              <a:rPr lang="en-US" altLang="zh-TW" sz="3200" dirty="0" smtClean="0">
                <a:ea typeface="新細明體" charset="-120"/>
              </a:rPr>
            </a:br>
            <a:r>
              <a:rPr lang="en-US" sz="3200" dirty="0" smtClean="0"/>
              <a:t>and offer the parts of your body to him as instruments of righteousness</a:t>
            </a:r>
            <a:r>
              <a:rPr lang="en-US" altLang="zh-TW" sz="3200" dirty="0" smtClean="0">
                <a:ea typeface="新細明體" charset="-120"/>
              </a:rPr>
              <a:t>.</a:t>
            </a:r>
            <a:br>
              <a:rPr lang="en-US" altLang="zh-TW" sz="3200" dirty="0" smtClean="0">
                <a:ea typeface="新細明體" charset="-120"/>
              </a:rPr>
            </a:br>
            <a:r>
              <a:rPr lang="en-US" altLang="zh-TW" sz="3200" dirty="0" smtClean="0">
                <a:ea typeface="新細明體" charset="-120"/>
              </a:rPr>
              <a:t>Romans 6:13</a:t>
            </a:r>
            <a:r>
              <a:rPr lang="zh-TW" altLang="en-US" sz="3600" b="1" dirty="0" smtClean="0">
                <a:ea typeface="新細明體" charset="-120"/>
              </a:rPr>
              <a:t/>
            </a:r>
            <a:br>
              <a:rPr lang="zh-TW" altLang="en-US" sz="3600" b="1" dirty="0" smtClean="0">
                <a:ea typeface="新細明體" charset="-120"/>
              </a:rPr>
            </a:br>
            <a:r>
              <a:rPr lang="en-US" altLang="zh-CN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/>
            </a:r>
            <a:br>
              <a:rPr lang="en-US" altLang="zh-CN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</a:br>
            <a:endParaRPr lang="en-US" altLang="zh-CN" sz="3600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5181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我一生求主管理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Take my life, and let it be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愿献身心为活祭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Consecrated, Lord, to Thee;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我双手为主作工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Take my hands, and let them move</a:t>
            </a: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因被主慈爱感动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At the impulse of Thy love 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endParaRPr lang="zh-CN" altLang="en-US" b="1" dirty="0" smtClean="0"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献己与主　（四之一）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救主宝血将我罪洗净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Covered in the </a:t>
            </a:r>
            <a:r>
              <a:rPr lang="en-US" altLang="zh-CN" sz="3200" dirty="0" err="1" smtClean="0">
                <a:ea typeface="文鼎中隶繁" pitchFamily="49" charset="-122"/>
              </a:rPr>
              <a:t>Saviour’s</a:t>
            </a:r>
            <a:r>
              <a:rPr lang="en-US" altLang="zh-CN" sz="3200" dirty="0" smtClean="0">
                <a:ea typeface="文鼎中隶繁" pitchFamily="49" charset="-122"/>
              </a:rPr>
              <a:t> precious blood,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宝贝血泉使我得成圣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Flowing fountain of all purity,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主，我命我心，一切都归于你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Lord, my life, my heart, my </a:t>
            </a:r>
            <a:r>
              <a:rPr lang="en-US" altLang="zh-CN" sz="3200" dirty="0" err="1" smtClean="0">
                <a:ea typeface="文鼎中隶繁" pitchFamily="49" charset="-122"/>
              </a:rPr>
              <a:t>ev’ry</a:t>
            </a:r>
            <a:r>
              <a:rPr lang="en-US" altLang="zh-CN" sz="3200" dirty="0" smtClean="0">
                <a:ea typeface="文鼎中隶繁" pitchFamily="49" charset="-122"/>
              </a:rPr>
              <a:t> thing for Thee;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从今日直到永远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From now thro’ eternity. 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endParaRPr lang="zh-CN" altLang="en-US" b="1" dirty="0" smtClean="0"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9600" y="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副歌</a:t>
            </a:r>
            <a:r>
              <a:rPr lang="zh-CN" alt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文鼎中隶繁" pitchFamily="49" charset="-122"/>
              </a:rPr>
              <a:t>Refrain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）</a:t>
            </a:r>
            <a:endParaRPr lang="zh-CN" altLang="en-US" sz="44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愿我脚为主走路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Take my feet, and let them be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步步遵从主吩咐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Swift and beautiful for Thee;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愿我口时常颂扬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Take my voice, and let me sing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赞美我荣耀君王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Always only, for my King. </a:t>
            </a:r>
            <a:endParaRPr lang="zh-CN" altLang="en-US" sz="3200" dirty="0" smtClean="0">
              <a:ea typeface="文鼎中隶繁" pitchFamily="49" charset="-122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09600" y="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献己与主　（四之二）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救主宝血将我罪洗净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Covered in the </a:t>
            </a:r>
            <a:r>
              <a:rPr lang="en-US" altLang="zh-CN" sz="3200" dirty="0" err="1" smtClean="0">
                <a:ea typeface="文鼎中隶繁" pitchFamily="49" charset="-122"/>
              </a:rPr>
              <a:t>Saviour’s</a:t>
            </a:r>
            <a:r>
              <a:rPr lang="en-US" altLang="zh-CN" sz="3200" dirty="0" smtClean="0">
                <a:ea typeface="文鼎中隶繁" pitchFamily="49" charset="-122"/>
              </a:rPr>
              <a:t> precious blood,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宝贝血泉使我得成圣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Flowing fountain of all purity,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主，我命我心，一切都归于你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Lord, my life, my heart, my </a:t>
            </a:r>
            <a:r>
              <a:rPr lang="en-US" altLang="zh-CN" sz="3200" dirty="0" err="1" smtClean="0">
                <a:ea typeface="文鼎中隶繁" pitchFamily="49" charset="-122"/>
              </a:rPr>
              <a:t>ev’ry</a:t>
            </a:r>
            <a:r>
              <a:rPr lang="en-US" altLang="zh-CN" sz="3200" dirty="0" smtClean="0">
                <a:ea typeface="文鼎中隶繁" pitchFamily="49" charset="-122"/>
              </a:rPr>
              <a:t> thing for Thee;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从今日直到永远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From now thro’ eternity. 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endParaRPr lang="zh-CN" altLang="en-US" b="1" dirty="0" smtClean="0"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9600" y="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副歌</a:t>
            </a:r>
            <a:r>
              <a:rPr lang="zh-CN" alt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文鼎中隶繁" pitchFamily="49" charset="-122"/>
              </a:rPr>
              <a:t>Refrain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）</a:t>
            </a:r>
            <a:endParaRPr lang="zh-CN" altLang="en-US" sz="44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愿我恭敬献金银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Take my silver and my gold,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不为自己留分文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Not a mite would I withhold;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我光阴全归主用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Take my moments and my days,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赞美歌声永不停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Let them flow in ceaseless praise.</a:t>
            </a:r>
            <a:endParaRPr lang="zh-CN" altLang="en-US" sz="3200" dirty="0" smtClean="0">
              <a:ea typeface="文鼎中隶繁" pitchFamily="49" charset="-12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献己与主　（四之三）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救主宝血将我罪洗净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Covered in the </a:t>
            </a:r>
            <a:r>
              <a:rPr lang="en-US" altLang="zh-CN" sz="3200" dirty="0" err="1" smtClean="0">
                <a:ea typeface="文鼎中隶繁" pitchFamily="49" charset="-122"/>
              </a:rPr>
              <a:t>Saviour’s</a:t>
            </a:r>
            <a:r>
              <a:rPr lang="en-US" altLang="zh-CN" sz="3200" dirty="0" smtClean="0">
                <a:ea typeface="文鼎中隶繁" pitchFamily="49" charset="-122"/>
              </a:rPr>
              <a:t> precious blood,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宝贝血泉使我得成圣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Flowing fountain of all purity,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主，我命我心，一切都归于你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Lord, my life, my heart, my </a:t>
            </a:r>
            <a:r>
              <a:rPr lang="en-US" altLang="zh-CN" sz="3200" dirty="0" err="1" smtClean="0">
                <a:ea typeface="文鼎中隶繁" pitchFamily="49" charset="-122"/>
              </a:rPr>
              <a:t>ev’ry</a:t>
            </a:r>
            <a:r>
              <a:rPr lang="en-US" altLang="zh-CN" sz="3200" dirty="0" smtClean="0">
                <a:ea typeface="文鼎中隶繁" pitchFamily="49" charset="-122"/>
              </a:rPr>
              <a:t> thing for Thee;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从今日直到永远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From now thro’ eternity. 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endParaRPr lang="zh-CN" altLang="en-US" b="1" dirty="0" smtClean="0"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9600" y="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副歌</a:t>
            </a:r>
            <a:r>
              <a:rPr lang="zh-CN" alt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文鼎中隶繁" pitchFamily="49" charset="-122"/>
              </a:rPr>
              <a:t>Refrain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）</a:t>
            </a:r>
            <a:endParaRPr lang="zh-CN" altLang="en-US" sz="44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愿我一生听主命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Take my will, and make it </a:t>
            </a:r>
            <a:r>
              <a:rPr lang="en-US" altLang="zh-CN" sz="3200" dirty="0" err="1" smtClean="0">
                <a:ea typeface="文鼎中隶繁" pitchFamily="49" charset="-122"/>
              </a:rPr>
              <a:t>Thine</a:t>
            </a:r>
            <a:r>
              <a:rPr lang="en-US" altLang="zh-CN" sz="3200" dirty="0" smtClean="0">
                <a:ea typeface="文鼎中隶繁" pitchFamily="49" charset="-122"/>
              </a:rPr>
              <a:t>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放弃己见随主行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It shall be no longer mine;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我心成为主宝座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Take my heart, it is </a:t>
            </a:r>
            <a:r>
              <a:rPr lang="en-US" altLang="zh-CN" sz="3200" dirty="0" err="1" smtClean="0">
                <a:ea typeface="文鼎中隶繁" pitchFamily="49" charset="-122"/>
              </a:rPr>
              <a:t>Thine</a:t>
            </a:r>
            <a:r>
              <a:rPr lang="en-US" altLang="zh-CN" sz="3200" dirty="0" smtClean="0">
                <a:ea typeface="文鼎中隶繁" pitchFamily="49" charset="-122"/>
              </a:rPr>
              <a:t> own;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愿你坐王我心中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It shall be Thy royal throne. 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endParaRPr lang="zh-CN" altLang="en-US" b="1" dirty="0" smtClean="0"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9600" y="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献己与主　（四之四）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救主宝血将我罪洗净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Covered in the </a:t>
            </a:r>
            <a:r>
              <a:rPr lang="en-US" altLang="zh-CN" sz="3200" dirty="0" err="1" smtClean="0">
                <a:ea typeface="文鼎中隶繁" pitchFamily="49" charset="-122"/>
              </a:rPr>
              <a:t>Saviour’s</a:t>
            </a:r>
            <a:r>
              <a:rPr lang="en-US" altLang="zh-CN" sz="3200" dirty="0" smtClean="0">
                <a:ea typeface="文鼎中隶繁" pitchFamily="49" charset="-122"/>
              </a:rPr>
              <a:t> precious blood,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宝贝血泉使我得成圣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Flowing fountain of all purity,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主，我命我心，一切都归于你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Lord, my life, my heart, my </a:t>
            </a:r>
            <a:r>
              <a:rPr lang="en-US" altLang="zh-CN" sz="3200" dirty="0" err="1" smtClean="0">
                <a:ea typeface="文鼎中隶繁" pitchFamily="49" charset="-122"/>
              </a:rPr>
              <a:t>ev’ry</a:t>
            </a:r>
            <a:r>
              <a:rPr lang="en-US" altLang="zh-CN" sz="3200" dirty="0" smtClean="0">
                <a:ea typeface="文鼎中隶繁" pitchFamily="49" charset="-122"/>
              </a:rPr>
              <a:t> thing for Thee;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r>
              <a:rPr lang="zh-CN" altLang="en-US" b="1" dirty="0" smtClean="0">
                <a:latin typeface="文鼎中隶繁" pitchFamily="49" charset="-122"/>
                <a:ea typeface="文鼎中隶繁" pitchFamily="49" charset="-122"/>
              </a:rPr>
              <a:t>从今日直到永远</a:t>
            </a:r>
            <a:endParaRPr lang="en-US" altLang="zh-CN" b="1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/>
            <a:r>
              <a:rPr lang="en-US" altLang="zh-CN" sz="3200" dirty="0" smtClean="0">
                <a:ea typeface="文鼎中隶繁" pitchFamily="49" charset="-122"/>
              </a:rPr>
              <a:t>From now thro’ eternity. </a:t>
            </a:r>
            <a:endParaRPr lang="zh-CN" altLang="en-US" sz="3200" dirty="0" smtClean="0">
              <a:ea typeface="文鼎中隶繁" pitchFamily="49" charset="-122"/>
            </a:endParaRPr>
          </a:p>
          <a:p>
            <a:pPr eaLnBrk="1" hangingPunct="1"/>
            <a:endParaRPr lang="zh-CN" altLang="en-US" b="1" dirty="0" smtClean="0"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9600" y="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副歌</a:t>
            </a:r>
            <a:r>
              <a:rPr lang="zh-CN" alt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文鼎中隶繁" pitchFamily="49" charset="-122"/>
              </a:rPr>
              <a:t>Refrain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）</a:t>
            </a:r>
            <a:endParaRPr lang="zh-CN" altLang="en-US" sz="44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283</TotalTime>
  <Words>543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Beam</vt:lpstr>
      <vt:lpstr>457 献己与主 Take My Life, and Let It Be   将自己献给神，并将肢体作义的器具献给神。 羅 6:13 and offer the parts of your body to him as instruments of righteousness. Romans 6:13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 P4</dc:creator>
  <cp:lastModifiedBy>Dell P4</cp:lastModifiedBy>
  <cp:revision>35</cp:revision>
  <dcterms:created xsi:type="dcterms:W3CDTF">2005-03-20T15:27:11Z</dcterms:created>
  <dcterms:modified xsi:type="dcterms:W3CDTF">2010-05-09T16:03:07Z</dcterms:modified>
</cp:coreProperties>
</file>