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sldIdLst>
    <p:sldId id="256" r:id="rId2"/>
    <p:sldId id="257" r:id="rId3"/>
    <p:sldId id="267" r:id="rId4"/>
    <p:sldId id="264" r:id="rId5"/>
    <p:sldId id="268" r:id="rId6"/>
    <p:sldId id="265" r:id="rId7"/>
    <p:sldId id="269" r:id="rId8"/>
    <p:sldId id="266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3300"/>
    <a:srgbClr val="0000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>
      <p:cViewPr>
        <p:scale>
          <a:sx n="80" d="100"/>
          <a:sy n="80" d="100"/>
        </p:scale>
        <p:origin x="-53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75628-C33E-47E1-8BCC-2A5284613C75}" type="datetimeFigureOut">
              <a:rPr lang="en-US"/>
              <a:pPr/>
              <a:t>8/12/2011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487443-EBAA-462C-9460-7CA3DDE43F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70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70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DD76-E1A5-4EE0-B3E3-321F93CE3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79B3B-95E3-40BF-AA45-345DE93C6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4E116-F1CA-4060-895D-E60C37D46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80825-CE71-4870-ADF7-67FD8641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F0B16-F2DF-49CF-98BD-90BF287CB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6122C-E933-4CC7-B9CC-E1AF5E671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41B58-2BD9-4270-83FC-F8A6AED99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BFEC9-511A-4DDC-8224-B6D1F94B2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A85D8-6EE0-4ECA-A5B4-7AF834A16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9AC9C-B19F-42AD-915E-3D224897B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86964-0FBE-41EF-B906-E463A2013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59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9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59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59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AB92FE7-75B3-46B5-8078-385DC8A15C7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447800"/>
            <a:ext cx="8763000" cy="3124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44 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</a:b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Love Divine, All Loves Excelling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神聖主愛超乎萬愛，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Love divine, all love excelling,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天上喜樂降下來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Joy of </a:t>
            </a:r>
            <a:r>
              <a:rPr lang="en-US" dirty="0" err="1" smtClean="0"/>
              <a:t>heav'n</a:t>
            </a:r>
            <a:r>
              <a:rPr lang="en-US" dirty="0" smtClean="0"/>
              <a:t>, to earth come down,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懇求屈尊居我心中，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Fix in us Thy humble dwelling,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你的恩慈臨我眾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;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All Thy faithful mercies crown;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耶穌，你有慈悲憐憫，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Jesus, Thou art all compassion,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你有純潔無限愛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Pure, unbounded love Thou art,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求主救恩惠然來臨，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Visit us with Thy salvation,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進入戰慄悔改心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Enter </a:t>
            </a:r>
            <a:r>
              <a:rPr lang="en-US" dirty="0" err="1" smtClean="0"/>
              <a:t>ev'ry</a:t>
            </a:r>
            <a:r>
              <a:rPr lang="en-US" dirty="0" smtClean="0"/>
              <a:t> trembling heart.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4-2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懇求主將慈愛聖靈，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Breathe, O breathe Thy loving Spirit,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吹入各煩惱心中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Into </a:t>
            </a:r>
            <a:r>
              <a:rPr lang="en-US" dirty="0" err="1" smtClean="0"/>
              <a:t>ev'ry</a:t>
            </a:r>
            <a:r>
              <a:rPr lang="en-US" dirty="0" smtClean="0"/>
              <a:t> troubled breast;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主內承受一切恩祉，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Let us all in Thee inherit,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體貼聖靈得安息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;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Let us find Thy promised rest;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4-2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求主除掉愛罪心意，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away the love of sinning,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創始成終在於你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Alpha and Omega be;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信的效果始終如一，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End of faith, as its beginning,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心靈自由桎盡釋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Set our hearts at liberty.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4-3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全能神阿，求來拯救，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Come, Almighty to deliver,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主生命容我接受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Let us all Thy life receive,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我心主殿求你速臨，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Suddenly return, and never</a:t>
            </a:r>
            <a:r>
              <a:rPr lang="en-US" dirty="0" smtClean="0"/>
              <a:t>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在我心中永居留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;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Never more Thy temples leave.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4-3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但願時常頌主事主，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Thee we would be always blessing,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猶如天上眾天軍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Serve Thee as Thy hosts above</a:t>
            </a:r>
            <a:r>
              <a:rPr lang="en-US" dirty="0" smtClean="0"/>
              <a:t>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祈禱讚揚永無停止，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Pray, and praise Thee without ceasing</a:t>
            </a:r>
            <a:r>
              <a:rPr lang="en-US" dirty="0" smtClean="0"/>
              <a:t>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完全愛裡永歡欣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Glory in Thy perfect love.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4-4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求主完成再造善工，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Finish then Thy new creation,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使我純潔無瑕疵；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Pure and spotless let us be;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使我得見宏大救恩，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Let us see Thy great salvation,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主內重獲原始義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；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Perfectly restored in Thee.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神聖主愛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4-4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更新變化，榮上加榮，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Changed from glory into glory,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直到天庭長供奉；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Till in </a:t>
            </a:r>
            <a:r>
              <a:rPr lang="en-US" dirty="0" err="1" smtClean="0"/>
              <a:t>heav'n</a:t>
            </a:r>
            <a:r>
              <a:rPr lang="en-US" dirty="0" smtClean="0"/>
              <a:t> we take our place;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站立主前擲下冠冕，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Till we cast our crowns before Thee,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奇妙愛中永讚頌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smtClean="0"/>
              <a:t>Lost in wonder, love, and praise.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686</TotalTime>
  <Words>544</Words>
  <Application>Microsoft Office PowerPoint</Application>
  <PresentationFormat>On-screen Show (4:3)</PresentationFormat>
  <Paragraphs>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Wingdings</vt:lpstr>
      <vt:lpstr>Calibri</vt:lpstr>
      <vt:lpstr>文鼎中隶繁</vt:lpstr>
      <vt:lpstr>Verdana</vt:lpstr>
      <vt:lpstr>Beam</vt:lpstr>
      <vt:lpstr>44 神聖主愛   Love Divine, All Loves Excelling</vt:lpstr>
      <vt:lpstr>神聖主愛 4-1</vt:lpstr>
      <vt:lpstr>神聖主愛 4-1</vt:lpstr>
      <vt:lpstr>神聖主愛 4-2</vt:lpstr>
      <vt:lpstr>神聖主愛 4-2</vt:lpstr>
      <vt:lpstr>神聖主愛 4-3</vt:lpstr>
      <vt:lpstr>神聖主愛 4-3</vt:lpstr>
      <vt:lpstr>神聖主愛 4-4</vt:lpstr>
      <vt:lpstr>神聖主愛 4-4</vt:lpstr>
    </vt:vector>
  </TitlesOfParts>
  <Company>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信靠主耶稣真是甜美</dc:title>
  <dc:creator>LIU</dc:creator>
  <cp:lastModifiedBy>Dr. Wang</cp:lastModifiedBy>
  <cp:revision>53</cp:revision>
  <dcterms:created xsi:type="dcterms:W3CDTF">2005-03-25T14:21:23Z</dcterms:created>
  <dcterms:modified xsi:type="dcterms:W3CDTF">2011-08-12T18:47:36Z</dcterms:modified>
</cp:coreProperties>
</file>