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1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2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2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D186B-C1D1-4B0D-9A62-20215C6E6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336EA-DBDB-4952-8D52-FD2DD123B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D51C7-9989-498E-A756-1C58986BA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805A-C564-4F00-9047-2E7C42157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AC69B-19A9-4EF4-A144-E1E5C2437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076FD-E1F1-4CBB-AD8A-FF438C1A9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2F481-FE4F-4872-A54B-62079BE55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07CDD-F88C-4AD4-B718-4C5CF5116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10EAF-F517-48D8-A270-EE16B2621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0B860-2477-46A1-A2AB-BEBAEDF37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4AEB1-BF7A-4A96-9D2A-CD10A9242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939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39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39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39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0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940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40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D9EF7B75-BD86-48F2-89EC-EB5FE2BC3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0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444</a:t>
            </a:r>
            <a:r>
              <a:rPr lang="en-US" altLang="zh-CN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</a:t>
            </a:r>
            <a:r>
              <a:rPr lang="zh-CN" altLang="en-US" b="1" dirty="0" smtClean="0">
                <a:solidFill>
                  <a:schemeClr val="tx1"/>
                </a:solidFill>
                <a:effectLst/>
              </a:rPr>
              <a:t>頌揚造物</a:t>
            </a:r>
            <a:r>
              <a:rPr lang="zh-CN" altLang="en-US" b="1" dirty="0" smtClean="0">
                <a:solidFill>
                  <a:schemeClr val="tx1"/>
                </a:solidFill>
                <a:effectLst/>
              </a:rPr>
              <a:t>主</a:t>
            </a:r>
            <a:r>
              <a:rPr lang="zh-CN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/>
            </a:r>
            <a:br>
              <a:rPr lang="zh-CN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</a:br>
            <a:r>
              <a:rPr lang="en-US" altLang="zh-CN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For The Beauty Of The </a:t>
            </a:r>
            <a:r>
              <a:rPr lang="en-US" altLang="zh-CN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Earth</a:t>
            </a:r>
            <a:endParaRPr lang="en-US" altLang="zh-CN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971800"/>
            <a:ext cx="8534400" cy="3200400"/>
          </a:xfrm>
        </p:spPr>
        <p:txBody>
          <a:bodyPr/>
          <a:lstStyle/>
          <a:p>
            <a:pPr algn="l" eaLnBrk="1" hangingPunct="1">
              <a:defRPr/>
            </a:pPr>
            <a:r>
              <a:rPr lang="zh-TW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 </a:t>
            </a:r>
            <a:endParaRPr lang="zh-CN" altLang="en-US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444 </a:t>
            </a:r>
            <a:r>
              <a:rPr lang="zh-CN" altLang="en-US" b="1" dirty="0" smtClean="0">
                <a:solidFill>
                  <a:schemeClr val="tx1"/>
                </a:solidFill>
                <a:effectLst/>
              </a:rPr>
              <a:t>頌揚造物</a:t>
            </a:r>
            <a:r>
              <a:rPr lang="zh-CN" altLang="en-US" b="1" dirty="0" smtClean="0">
                <a:solidFill>
                  <a:schemeClr val="tx1"/>
                </a:solidFill>
                <a:effectLst/>
              </a:rPr>
              <a:t>主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（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四之一）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382000" cy="53340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環觀大地好風光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，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For the beauty of the earth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,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仰視榮耀美穹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蒼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For the beauty of the skies; </a:t>
            </a:r>
            <a:endParaRPr lang="zh-CN" altLang="en-US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回想誕生到如今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，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For the love which from our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birth,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主愛時常繞我旁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Over and around us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lies.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Refrain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（副歌）</a:t>
            </a:r>
            <a:endParaRPr lang="zh-CN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382000" cy="53340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敬向宇宙全能神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，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Lord of all, to thee we raise,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獻上頌揚感謝心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This our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hymn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of grateful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praise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444 </a:t>
            </a:r>
            <a:r>
              <a:rPr lang="zh-CN" altLang="en-US" b="1" dirty="0" smtClean="0">
                <a:solidFill>
                  <a:schemeClr val="tx1"/>
                </a:solidFill>
                <a:effectLst/>
              </a:rPr>
              <a:t>頌揚造物</a:t>
            </a:r>
            <a:r>
              <a:rPr lang="zh-CN" altLang="en-US" b="1" dirty="0" smtClean="0">
                <a:solidFill>
                  <a:schemeClr val="tx1"/>
                </a:solidFill>
                <a:effectLst/>
              </a:rPr>
              <a:t>主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（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四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之二）</a:t>
            </a:r>
            <a:endParaRPr lang="zh-CN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382000" cy="53340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靜觀晝夜每時辰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，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For the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wonder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of each hour,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宇宙萬物彩繽紛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Of the day and of the night; </a:t>
            </a:r>
            <a:endParaRPr lang="zh-CN" altLang="en-US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山川花木景奇偉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，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Hill and vale, and tree and </a:t>
            </a:r>
            <a:r>
              <a:rPr lang="en-US" altLang="zh-CN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flow’r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,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日月星辰何光輝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Sun and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moon,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and stars of light.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Refrain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（副歌）</a:t>
            </a:r>
            <a:endParaRPr lang="zh-CN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382000" cy="53340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敬向宇宙全能神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，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Lord of all, to thee we raise,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獻上頌揚感謝心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This our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hymn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of grateful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praise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444 </a:t>
            </a:r>
            <a:r>
              <a:rPr lang="zh-CN" altLang="en-US" b="1" dirty="0" smtClean="0">
                <a:solidFill>
                  <a:schemeClr val="tx1"/>
                </a:solidFill>
                <a:effectLst/>
              </a:rPr>
              <a:t>頌揚造物</a:t>
            </a:r>
            <a:r>
              <a:rPr lang="zh-CN" altLang="en-US" b="1" dirty="0" smtClean="0">
                <a:solidFill>
                  <a:schemeClr val="tx1"/>
                </a:solidFill>
                <a:effectLst/>
              </a:rPr>
              <a:t>主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（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四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之三）</a:t>
            </a:r>
            <a:endParaRPr lang="zh-CN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382000" cy="53340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世間惟愛繫人群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，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For the joy of human love,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父母兒女樂天倫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Brother, sister, parent, child; </a:t>
            </a:r>
            <a:endParaRPr lang="zh-CN" altLang="en-US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人間天上友朋多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，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Friends on earth, and friends above,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溫柔和善愛真純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For all gentle thoughts and mild.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Refrain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（副歌）</a:t>
            </a:r>
            <a:endParaRPr lang="zh-CN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382000" cy="53340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敬向宇宙全能神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，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Lord of all, to thee we raise,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獻上頌揚感謝心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This our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hymn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of grateful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praise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444 </a:t>
            </a:r>
            <a:r>
              <a:rPr lang="zh-CN" altLang="en-US" b="1" dirty="0" smtClean="0">
                <a:solidFill>
                  <a:schemeClr val="tx1"/>
                </a:solidFill>
                <a:effectLst/>
              </a:rPr>
              <a:t>頌揚造物</a:t>
            </a:r>
            <a:r>
              <a:rPr lang="zh-CN" altLang="en-US" b="1" dirty="0" smtClean="0">
                <a:solidFill>
                  <a:schemeClr val="tx1"/>
                </a:solidFill>
                <a:effectLst/>
              </a:rPr>
              <a:t>主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（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四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之四）</a:t>
            </a:r>
            <a:endParaRPr lang="zh-CN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382000" cy="53340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上主教會遍四方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，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For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Thy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Church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that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evermore,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會眾常舉聖潔手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Lifteth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holy hands above; </a:t>
            </a:r>
            <a:endParaRPr lang="zh-CN" altLang="en-US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敬將純潔愛之祭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，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Off’ring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up on </a:t>
            </a:r>
            <a:r>
              <a:rPr lang="en-US" altLang="zh-CN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ev’ry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shore,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獻與恩主到永久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Her pure sacrifice of love.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Refrain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（副歌）</a:t>
            </a:r>
            <a:endParaRPr lang="zh-CN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382000" cy="53340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敬向宇宙全能神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，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Lord of all, to thee we raise,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獻上頌揚感謝心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This our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hymn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of grateful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praise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3">
      <a:dk1>
        <a:srgbClr val="000066"/>
      </a:dk1>
      <a:lt1>
        <a:srgbClr val="FFFFFF"/>
      </a:lt1>
      <a:dk2>
        <a:srgbClr val="000099"/>
      </a:dk2>
      <a:lt2>
        <a:srgbClr val="9FBFFF"/>
      </a:lt2>
      <a:accent1>
        <a:srgbClr val="0099CC"/>
      </a:accent1>
      <a:accent2>
        <a:srgbClr val="00CC66"/>
      </a:accent2>
      <a:accent3>
        <a:srgbClr val="AAAACA"/>
      </a:accent3>
      <a:accent4>
        <a:srgbClr val="DADADA"/>
      </a:accent4>
      <a:accent5>
        <a:srgbClr val="AACAE2"/>
      </a:accent5>
      <a:accent6>
        <a:srgbClr val="00B95C"/>
      </a:accent6>
      <a:hlink>
        <a:srgbClr val="00FFFF"/>
      </a:hlink>
      <a:folHlink>
        <a:srgbClr val="CDE6FF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448</TotalTime>
  <Words>441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Orbit</vt:lpstr>
      <vt:lpstr>444 頌揚造物主 For The Beauty Of The Earth</vt:lpstr>
      <vt:lpstr>444 頌揚造物主（四之一）</vt:lpstr>
      <vt:lpstr>Refrain（副歌）</vt:lpstr>
      <vt:lpstr>444 頌揚造物主（四之二）</vt:lpstr>
      <vt:lpstr>Refrain（副歌）</vt:lpstr>
      <vt:lpstr>444 頌揚造物主（四之三）</vt:lpstr>
      <vt:lpstr>Refrain（副歌）</vt:lpstr>
      <vt:lpstr>444 頌揚造物主（四之四）</vt:lpstr>
      <vt:lpstr>Refrain（副歌）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快乐崇拜</dc:title>
  <dc:creator>Dell P4</dc:creator>
  <cp:lastModifiedBy>drwang</cp:lastModifiedBy>
  <cp:revision>33</cp:revision>
  <dcterms:created xsi:type="dcterms:W3CDTF">2005-03-19T17:06:19Z</dcterms:created>
  <dcterms:modified xsi:type="dcterms:W3CDTF">2011-11-19T17:31:55Z</dcterms:modified>
</cp:coreProperties>
</file>