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7"/>
  </p:notesMasterIdLst>
  <p:sldIdLst>
    <p:sldId id="256" r:id="rId2"/>
    <p:sldId id="257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3300"/>
    <a:srgbClr val="0000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94660"/>
  </p:normalViewPr>
  <p:slideViewPr>
    <p:cSldViewPr>
      <p:cViewPr>
        <p:scale>
          <a:sx n="60" d="100"/>
          <a:sy n="60" d="100"/>
        </p:scale>
        <p:origin x="-67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75628-C33E-47E1-8BCC-2A5284613C75}" type="datetimeFigureOut">
              <a:rPr lang="en-US"/>
              <a:pPr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487443-EBAA-462C-9460-7CA3DDE43F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49361E-DB32-404A-9B7B-9363087094B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701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701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6DD76-E1A5-4EE0-B3E3-321F93CE3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79B3B-95E3-40BF-AA45-345DE93C6D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4E116-F1CA-4060-895D-E60C37D46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80825-CE71-4870-ADF7-67FD86413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F0B16-F2DF-49CF-98BD-90BF287CB4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6122C-E933-4CC7-B9CC-E1AF5E671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641B58-2BD9-4270-83FC-F8A6AED99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BFEC9-511A-4DDC-8224-B6D1F94B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A85D8-6EE0-4ECA-A5B4-7AF834A16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9AC9C-B19F-42AD-915E-3D224897B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86964-0FBE-41EF-B906-E463A2013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2595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5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6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7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8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99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2599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99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2599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599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599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599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AB92FE7-75B3-46B5-8078-385DC8A15C7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447800"/>
            <a:ext cx="8763000" cy="3124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37 </a:t>
            </a: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先聖之神</a:t>
            </a:r>
            <a: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/>
            </a:r>
            <a:br>
              <a:rPr lang="en-US" altLang="zh-CN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</a:br>
            <a: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/>
            </a:r>
            <a:br>
              <a:rPr lang="zh-CN" altLang="en-US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 </a:t>
            </a:r>
            <a:r>
              <a:rPr lang="en-US" altLang="zh-CN" sz="3800" dirty="0" smtClean="0">
                <a:solidFill>
                  <a:schemeClr val="tx1"/>
                </a:solidFill>
                <a:effectLst/>
                <a:latin typeface="Verdana" pitchFamily="34" charset="0"/>
                <a:ea typeface="宋体" charset="-122"/>
              </a:rPr>
              <a:t>God of Our Fathers, Whose Almighty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先聖之神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先聖之神，你用全能聖手，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God of our fathers, Whose almighty hand,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造出星群，鋪張美麗宇宙；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Leads forth in beauty all the starry band;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榮耀光芒在太空中輝映，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Of shining worlds in splendor thro' the skies,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敬向寶座，獻上感恩歌聲。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Our grateful songs before Thy throne arise.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先聖之神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天父慈愛，昔曾引導看顧，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Thy love divine hath led us in the past;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賜給我們自由美麗樂土；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In this free land by Thee our lot is cast;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願我聖父統領扶助保護，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Be Thou our ruler, guardian, guide and stay,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你言，你道，是我律法，道路。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Thy word our law, Thy paths our chosen way.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先聖之神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脫離戰禍，脫離病毒災殃，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From war's alarms, from deadly pestilence,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藉你聖臂永作我們保障；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Be Thy strong arm our ever sure defense;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你的真道在我們心滋長，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Thy true religion in our hearts increase,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你的善良，使我們得安康。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Thy bounteous goodness nourish us in peace.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2076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先聖之神 </a:t>
            </a:r>
            <a:r>
              <a:rPr lang="en-US" altLang="zh-CN" b="1" dirty="0" smtClean="0">
                <a:solidFill>
                  <a:schemeClr val="tx1"/>
                </a:solidFill>
                <a:latin typeface="文鼎中隶繁" pitchFamily="49" charset="-122"/>
                <a:ea typeface="文鼎中隶繁" pitchFamily="49" charset="-122"/>
              </a:rPr>
              <a:t>4-4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32775" cy="5257800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求主甦醒艱辛途中百姓， 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Refresh Thy people on their toilsome way,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離開黑夜，導人永遠光明；</a:t>
            </a:r>
            <a:r>
              <a:rPr lang="zh-TW" altLang="en-US" sz="4000" dirty="0" smtClean="0">
                <a:latin typeface="文鼎中隶繁" pitchFamily="49" charset="-122"/>
                <a:ea typeface="文鼎中隶繁" pitchFamily="49" charset="-122"/>
              </a:rPr>
              <a:t> </a:t>
            </a:r>
            <a:endParaRPr lang="en-US" altLang="zh-TW" sz="4000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en-US" dirty="0" smtClean="0"/>
              <a:t>Lead us from night to never-ending day;</a:t>
            </a: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使我生活充滿恩</a:t>
            </a:r>
            <a:r>
              <a:rPr lang="zh-TW" altLang="en-US" sz="4000" smtClean="0">
                <a:latin typeface="宋体" pitchFamily="2" charset="-122"/>
                <a:ea typeface="宋体" pitchFamily="2" charset="-122"/>
              </a:rPr>
              <a:t>典</a:t>
            </a:r>
            <a:r>
              <a:rPr lang="zh-TW" altLang="en-US" sz="4000" smtClean="0">
                <a:latin typeface="宋体" pitchFamily="2" charset="-122"/>
                <a:ea typeface="宋体" pitchFamily="2" charset="-122"/>
              </a:rPr>
              <a:t>，慈愛，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Fill all our lives with love and grace divine,</a:t>
            </a:r>
          </a:p>
          <a:p>
            <a:pPr eaLnBrk="1" hangingPunct="1">
              <a:buNone/>
            </a:pP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榮</a:t>
            </a:r>
            <a:r>
              <a:rPr lang="zh-TW" altLang="en-US" sz="4000" dirty="0" smtClean="0">
                <a:latin typeface="宋体" pitchFamily="2" charset="-122"/>
                <a:ea typeface="宋体" pitchFamily="2" charset="-122"/>
              </a:rPr>
              <a:t>耀，頌讚，歸主直到萬代。</a:t>
            </a:r>
            <a:endParaRPr lang="en-US" altLang="zh-TW" sz="4000" dirty="0" smtClean="0">
              <a:latin typeface="宋体" pitchFamily="2" charset="-122"/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dirty="0" smtClean="0"/>
              <a:t>And glory, laud and praise be ever </a:t>
            </a:r>
            <a:r>
              <a:rPr lang="en-US" dirty="0" err="1" smtClean="0"/>
              <a:t>Thine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zh-CN" altLang="en-US" dirty="0" smtClean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579</TotalTime>
  <Words>366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Beam</vt:lpstr>
      <vt:lpstr>37 先聖之神   God of Our Fathers, Whose Almighty Hand</vt:lpstr>
      <vt:lpstr>先聖之神 4-1</vt:lpstr>
      <vt:lpstr>先聖之神 4-2</vt:lpstr>
      <vt:lpstr>先聖之神 4-3</vt:lpstr>
      <vt:lpstr>先聖之神 4-4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信靠主耶稣真是甜美</dc:title>
  <dc:creator>LIU</dc:creator>
  <cp:lastModifiedBy>Owner</cp:lastModifiedBy>
  <cp:revision>45</cp:revision>
  <dcterms:created xsi:type="dcterms:W3CDTF">2005-03-25T14:21:23Z</dcterms:created>
  <dcterms:modified xsi:type="dcterms:W3CDTF">2012-01-29T16:03:04Z</dcterms:modified>
</cp:coreProperties>
</file>