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59" r:id="rId3"/>
    <p:sldId id="263" r:id="rId4"/>
    <p:sldId id="260" r:id="rId5"/>
    <p:sldId id="264" r:id="rId6"/>
    <p:sldId id="261" r:id="rId7"/>
    <p:sldId id="265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18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B2F02-DABF-45ED-B66F-7C114AD4A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BFFA6-7B44-4331-90ED-3F1507608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08594-4026-4253-BCF3-345989F67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3E5BA-5FF3-458C-A7FB-EA4F97303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413D-9051-4FF6-AA5A-A823FD724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EFA3D-E38B-4937-B1A5-31413F7D8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5DE1A-2C20-4915-93D8-0367A549B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1565E-83F8-4CE6-BA88-C104ED194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2634-68D2-4865-AC7B-0738CAA96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B8C13-DDAF-457E-AF6D-0B9213476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D24F-7828-4C52-A36C-FE7E320C0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31E1B91-C432-414C-B507-E4E67C747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533400" y="1311205"/>
            <a:ext cx="80772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4000" dirty="0">
                <a:latin typeface="文鼎中隶繁" pitchFamily="49" charset="-122"/>
                <a:ea typeface="文鼎中隶繁" pitchFamily="49" charset="-122"/>
              </a:rPr>
              <a:t>350 【</a:t>
            </a:r>
            <a:r>
              <a:rPr lang="zh-CN" altLang="en-US" sz="4000" dirty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en-US" sz="4000" dirty="0">
                <a:latin typeface="文鼎中隶繁" pitchFamily="49" charset="-122"/>
                <a:ea typeface="文鼎中隶繁" pitchFamily="49" charset="-122"/>
              </a:rPr>
              <a:t>】</a:t>
            </a:r>
          </a:p>
          <a:p>
            <a:pPr algn="ctr"/>
            <a:r>
              <a:rPr lang="en-US" sz="4000" dirty="0">
                <a:latin typeface="+mj-lt"/>
                <a:ea typeface="文鼎中隶繁" pitchFamily="49" charset="-122"/>
              </a:rPr>
              <a:t>Have </a:t>
            </a:r>
            <a:r>
              <a:rPr lang="en-US" sz="4000" dirty="0" err="1">
                <a:latin typeface="+mj-lt"/>
                <a:ea typeface="文鼎中隶繁" pitchFamily="49" charset="-122"/>
              </a:rPr>
              <a:t>Thine</a:t>
            </a:r>
            <a:r>
              <a:rPr lang="en-US" sz="4000" dirty="0">
                <a:latin typeface="+mj-lt"/>
                <a:ea typeface="文鼎中隶繁" pitchFamily="49" charset="-122"/>
              </a:rPr>
              <a:t> Own Way, Lord</a:t>
            </a:r>
          </a:p>
          <a:p>
            <a:pPr algn="ctr"/>
            <a:endParaRPr lang="en-US" sz="4000" dirty="0">
              <a:latin typeface="文鼎中隶繁" pitchFamily="49" charset="-122"/>
              <a:ea typeface="文鼎中隶繁" pitchFamily="49" charset="-122"/>
            </a:endParaRPr>
          </a:p>
          <a:p>
            <a:r>
              <a:rPr lang="zh-CN" altLang="en-US" sz="3200" dirty="0">
                <a:latin typeface="文鼎中隶繁" pitchFamily="49" charset="-122"/>
                <a:ea typeface="文鼎中隶繁" pitchFamily="49" charset="-122"/>
              </a:rPr>
              <a:t>叫你们遵行他的旨意，又藉着耶稣基督在你们心里行他所喜悦的</a:t>
            </a:r>
            <a:r>
              <a:rPr lang="zh-CN" altLang="en-US" sz="3200" dirty="0" smtClean="0">
                <a:latin typeface="文鼎中隶繁" pitchFamily="49" charset="-122"/>
                <a:ea typeface="文鼎中隶繁" pitchFamily="49" charset="-122"/>
              </a:rPr>
              <a:t>事。</a:t>
            </a:r>
            <a:r>
              <a:rPr lang="en-US" altLang="zh-CN" sz="3200" dirty="0" smtClean="0">
                <a:latin typeface="文鼎中隶繁" pitchFamily="49" charset="-122"/>
                <a:ea typeface="文鼎中隶繁" pitchFamily="49" charset="-122"/>
              </a:rPr>
              <a:t>--</a:t>
            </a:r>
            <a:r>
              <a:rPr lang="zh-CN" altLang="en-US" sz="3200" dirty="0" smtClean="0">
                <a:latin typeface="文鼎中隶繁" pitchFamily="49" charset="-122"/>
                <a:ea typeface="文鼎中隶繁" pitchFamily="49" charset="-122"/>
              </a:rPr>
              <a:t>来</a:t>
            </a:r>
            <a:r>
              <a:rPr lang="en-US" altLang="zh-CN" sz="3200" dirty="0" smtClean="0">
                <a:latin typeface="文鼎中隶繁" pitchFamily="49" charset="-122"/>
                <a:ea typeface="文鼎中隶繁" pitchFamily="49" charset="-122"/>
              </a:rPr>
              <a:t>13:21</a:t>
            </a:r>
            <a:endParaRPr lang="zh-CN" altLang="en-US" sz="3200" dirty="0">
              <a:latin typeface="文鼎中隶繁" pitchFamily="49" charset="-122"/>
              <a:ea typeface="文鼎中隶繁" pitchFamily="49" charset="-122"/>
            </a:endParaRPr>
          </a:p>
          <a:p>
            <a:r>
              <a:rPr lang="en-US" altLang="zh-CN" sz="2800" dirty="0">
                <a:latin typeface="+mj-lt"/>
                <a:ea typeface="文鼎中隶繁" pitchFamily="49" charset="-122"/>
              </a:rPr>
              <a:t>Make you perfect in every good work to do his will, working in you that which is well pleasing in his sight, through Jesus Christ</a:t>
            </a:r>
            <a:r>
              <a:rPr lang="en-US" altLang="zh-CN" sz="2800" dirty="0" smtClean="0">
                <a:latin typeface="+mj-lt"/>
                <a:ea typeface="文鼎中隶繁" pitchFamily="49" charset="-122"/>
              </a:rPr>
              <a:t>;--Hebrews 13:21</a:t>
            </a:r>
            <a:endParaRPr lang="zh-CN" altLang="en-US" sz="2800" dirty="0">
              <a:latin typeface="+mj-lt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089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 smtClean="0">
                <a:latin typeface="文鼎中隶繁" pitchFamily="49" charset="-122"/>
                <a:ea typeface="文鼎中隶繁" pitchFamily="49" charset="-122"/>
              </a:rPr>
              <a:t>350 </a:t>
            </a:r>
            <a:r>
              <a:rPr lang="zh-CN" altLang="zh-CN" sz="4400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zh-CN" altLang="en-US" sz="4400" smtClean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CN" sz="4400" smtClean="0">
                <a:latin typeface="文鼎中隶繁" pitchFamily="49" charset="-122"/>
                <a:ea typeface="文鼎中隶繁" pitchFamily="49" charset="-122"/>
              </a:rPr>
              <a:t>4-1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752600"/>
            <a:ext cx="8458200" cy="4648200"/>
          </a:xfrm>
        </p:spPr>
        <p:txBody>
          <a:bodyPr/>
          <a:lstStyle/>
          <a:p>
            <a:pPr algn="l" eaLnBrk="1" hangingPunct="1">
              <a:defRPr/>
            </a:pPr>
            <a:r>
              <a:rPr lang="zh-CN" altLang="zh-CN" sz="4200" dirty="0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, 主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!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!</a:t>
            </a:r>
          </a:p>
          <a:p>
            <a:pPr algn="l" eaLnBrk="1" hangingPunct="1">
              <a:defRPr/>
            </a:pPr>
            <a:r>
              <a:rPr lang="en-US" altLang="zh-CN" dirty="0" smtClean="0">
                <a:ea typeface="文鼎中隶繁" pitchFamily="49" charset="-122"/>
              </a:rPr>
              <a:t>Have </a:t>
            </a:r>
            <a:r>
              <a:rPr lang="en-US" altLang="zh-CN" dirty="0" err="1" smtClean="0">
                <a:ea typeface="文鼎中隶繁" pitchFamily="49" charset="-122"/>
              </a:rPr>
              <a:t>Thine</a:t>
            </a:r>
            <a:r>
              <a:rPr lang="en-US" altLang="zh-CN" dirty="0" smtClean="0">
                <a:ea typeface="文鼎中隶繁" pitchFamily="49" charset="-122"/>
              </a:rPr>
              <a:t> own way, Lord! Have </a:t>
            </a:r>
            <a:r>
              <a:rPr lang="en-US" altLang="zh-CN" dirty="0" err="1" smtClean="0">
                <a:ea typeface="文鼎中隶繁" pitchFamily="49" charset="-122"/>
              </a:rPr>
              <a:t>Thine</a:t>
            </a:r>
            <a:r>
              <a:rPr lang="en-US" altLang="zh-CN" dirty="0" smtClean="0">
                <a:ea typeface="文鼎中隶繁" pitchFamily="49" charset="-122"/>
              </a:rPr>
              <a:t> own way!</a:t>
            </a:r>
          </a:p>
          <a:p>
            <a:pPr algn="l" eaLnBrk="1" hangingPunct="1"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因你是陶匠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 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我是泥土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.</a:t>
            </a:r>
          </a:p>
          <a:p>
            <a:pPr algn="l" eaLnBrk="1" hangingPunct="1">
              <a:defRPr/>
            </a:pPr>
            <a:r>
              <a:rPr lang="en-US" altLang="zh-CN" dirty="0" smtClean="0">
                <a:ea typeface="文鼎中隶繁" pitchFamily="49" charset="-122"/>
              </a:rPr>
              <a:t>Thou art the Potter, I am the clay.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089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 smtClean="0">
                <a:latin typeface="文鼎中隶繁" pitchFamily="49" charset="-122"/>
                <a:ea typeface="文鼎中隶繁" pitchFamily="49" charset="-122"/>
              </a:rPr>
              <a:t>350 </a:t>
            </a:r>
            <a:r>
              <a:rPr lang="zh-CN" altLang="zh-CN" sz="4400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zh-CN" altLang="en-US" sz="4400" smtClean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CN" sz="4400" smtClean="0">
                <a:latin typeface="文鼎中隶繁" pitchFamily="49" charset="-122"/>
                <a:ea typeface="文鼎中隶繁" pitchFamily="49" charset="-122"/>
              </a:rPr>
              <a:t>4-1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752600"/>
            <a:ext cx="8458200" cy="4343400"/>
          </a:xfrm>
        </p:spPr>
        <p:txBody>
          <a:bodyPr/>
          <a:lstStyle/>
          <a:p>
            <a:pPr algn="l" eaLnBrk="1" hangingPunct="1"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陶我与造我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 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凭主旨意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</a:t>
            </a:r>
          </a:p>
          <a:p>
            <a:pPr algn="l" eaLnBrk="1" hangingPunct="1">
              <a:defRPr/>
            </a:pPr>
            <a:r>
              <a:rPr lang="en-US" altLang="zh-CN" dirty="0" smtClean="0">
                <a:ea typeface="文鼎中隶繁" pitchFamily="49" charset="-122"/>
              </a:rPr>
              <a:t>Mold me and make me after Thy will,</a:t>
            </a:r>
          </a:p>
          <a:p>
            <a:pPr algn="l" eaLnBrk="1" hangingPunct="1"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我在此等候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安静顺服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.</a:t>
            </a:r>
          </a:p>
          <a:p>
            <a:pPr algn="l" eaLnBrk="1" hangingPunct="1">
              <a:defRPr/>
            </a:pPr>
            <a:r>
              <a:rPr lang="en-US" altLang="zh-CN" dirty="0" smtClean="0">
                <a:ea typeface="文鼎中隶繁" pitchFamily="49" charset="-122"/>
              </a:rPr>
              <a:t>While I am waiting, yielded and still.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304800"/>
            <a:ext cx="7772400" cy="1089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latin typeface="文鼎中隶繁" pitchFamily="49" charset="-122"/>
                <a:ea typeface="文鼎中隶繁" pitchFamily="49" charset="-122"/>
              </a:rPr>
              <a:t>350</a:t>
            </a:r>
            <a:r>
              <a:rPr lang="zh-CN" altLang="zh-CN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zh-CN" altLang="en-US" smtClean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CN" smtClean="0">
                <a:latin typeface="文鼎中隶繁" pitchFamily="49" charset="-122"/>
                <a:ea typeface="文鼎中隶繁" pitchFamily="49" charset="-122"/>
              </a:rPr>
              <a:t>4-2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zh-CN" sz="4200" dirty="0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, 主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!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Have </a:t>
            </a:r>
            <a:r>
              <a:rPr lang="en-US" altLang="zh-CN" sz="3600" dirty="0" err="1" smtClean="0">
                <a:ea typeface="文鼎中隶繁" pitchFamily="49" charset="-122"/>
              </a:rPr>
              <a:t>Thine</a:t>
            </a:r>
            <a:r>
              <a:rPr lang="en-US" altLang="zh-CN" sz="3600" dirty="0" smtClean="0">
                <a:ea typeface="文鼎中隶繁" pitchFamily="49" charset="-122"/>
              </a:rPr>
              <a:t> own way, Lord! Have </a:t>
            </a:r>
            <a:r>
              <a:rPr lang="en-US" altLang="zh-CN" sz="3600" dirty="0" err="1" smtClean="0">
                <a:ea typeface="文鼎中隶繁" pitchFamily="49" charset="-122"/>
              </a:rPr>
              <a:t>Thine</a:t>
            </a:r>
            <a:r>
              <a:rPr lang="en-US" altLang="zh-CN" sz="3600" dirty="0" smtClean="0">
                <a:ea typeface="文鼎中隶繁" pitchFamily="49" charset="-122"/>
              </a:rPr>
              <a:t> own way!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试验鉴察我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就在今天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Search me and try me, Master, today!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zh-CN" sz="4200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304800"/>
            <a:ext cx="7772400" cy="1089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latin typeface="文鼎中隶繁" pitchFamily="49" charset="-122"/>
                <a:ea typeface="文鼎中隶繁" pitchFamily="49" charset="-122"/>
              </a:rPr>
              <a:t>350</a:t>
            </a:r>
            <a:r>
              <a:rPr lang="zh-CN" altLang="zh-CN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zh-CN" altLang="en-US" smtClean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CN" smtClean="0">
                <a:latin typeface="文鼎中隶繁" pitchFamily="49" charset="-122"/>
                <a:ea typeface="文鼎中隶繁" pitchFamily="49" charset="-122"/>
              </a:rPr>
              <a:t>4-2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752600"/>
            <a:ext cx="8458200" cy="457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求主洗净我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洁白如雪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</a:t>
            </a: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Whiter than snow, Lord, wash me just now,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我谦卑俯伏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在主面前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As in Thy presence humbly I bow.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304800"/>
            <a:ext cx="7772400" cy="1089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latin typeface="文鼎中隶繁" pitchFamily="49" charset="-122"/>
                <a:ea typeface="文鼎中隶繁" pitchFamily="49" charset="-122"/>
              </a:rPr>
              <a:t>350</a:t>
            </a:r>
            <a:r>
              <a:rPr lang="zh-CN" altLang="zh-CN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zh-CN" altLang="en-US" smtClean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CN" smtClean="0">
                <a:latin typeface="文鼎中隶繁" pitchFamily="49" charset="-122"/>
                <a:ea typeface="文鼎中隶繁" pitchFamily="49" charset="-122"/>
              </a:rPr>
              <a:t>4-3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752600"/>
            <a:ext cx="8458200" cy="464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zh-CN" sz="4200" dirty="0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, 主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!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!</a:t>
            </a: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Have </a:t>
            </a:r>
            <a:r>
              <a:rPr lang="en-US" altLang="zh-CN" sz="3600" dirty="0" err="1" smtClean="0">
                <a:ea typeface="文鼎中隶繁" pitchFamily="49" charset="-122"/>
              </a:rPr>
              <a:t>Thine</a:t>
            </a:r>
            <a:r>
              <a:rPr lang="en-US" altLang="zh-CN" sz="3600" dirty="0" smtClean="0">
                <a:ea typeface="文鼎中隶繁" pitchFamily="49" charset="-122"/>
              </a:rPr>
              <a:t> own way, Lord! Have </a:t>
            </a:r>
            <a:r>
              <a:rPr lang="en-US" altLang="zh-CN" sz="3600" dirty="0" err="1" smtClean="0">
                <a:ea typeface="文鼎中隶繁" pitchFamily="49" charset="-122"/>
              </a:rPr>
              <a:t>Thine</a:t>
            </a:r>
            <a:r>
              <a:rPr lang="en-US" altLang="zh-CN" sz="3600" dirty="0" smtClean="0">
                <a:ea typeface="文鼎中隶繁" pitchFamily="49" charset="-122"/>
              </a:rPr>
              <a:t> own way!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伤痛又困乏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求主扶助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!</a:t>
            </a: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Wounded and weary, help me, I pray!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304800"/>
            <a:ext cx="7772400" cy="1089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latin typeface="文鼎中隶繁" pitchFamily="49" charset="-122"/>
                <a:ea typeface="文鼎中隶繁" pitchFamily="49" charset="-122"/>
              </a:rPr>
              <a:t>350</a:t>
            </a:r>
            <a:r>
              <a:rPr lang="zh-CN" altLang="zh-CN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zh-CN" altLang="en-US" smtClean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CN" smtClean="0">
                <a:latin typeface="文鼎中隶繁" pitchFamily="49" charset="-122"/>
                <a:ea typeface="文鼎中隶繁" pitchFamily="49" charset="-122"/>
              </a:rPr>
              <a:t>4-3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752600"/>
            <a:ext cx="8458200" cy="464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权柄与能力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完全属你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</a:t>
            </a: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Power, all power, surely is </a:t>
            </a:r>
            <a:r>
              <a:rPr lang="en-US" altLang="zh-CN" sz="3600" dirty="0" err="1" smtClean="0">
                <a:ea typeface="文鼎中隶繁" pitchFamily="49" charset="-122"/>
              </a:rPr>
              <a:t>Thine</a:t>
            </a:r>
            <a:r>
              <a:rPr lang="en-US" altLang="zh-CN" sz="3600" dirty="0" smtClean="0">
                <a:ea typeface="文鼎中隶繁" pitchFamily="49" charset="-122"/>
              </a:rPr>
              <a:t>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抚摩医治我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 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神圣救主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Touch me and heal me, Savior divine.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304800"/>
            <a:ext cx="7772400" cy="1089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latin typeface="文鼎中隶繁" pitchFamily="49" charset="-122"/>
                <a:ea typeface="文鼎中隶繁" pitchFamily="49" charset="-122"/>
              </a:rPr>
              <a:t>350</a:t>
            </a:r>
            <a:r>
              <a:rPr lang="zh-CN" altLang="zh-CN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zh-CN" altLang="en-US" smtClean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CN" smtClean="0">
                <a:latin typeface="文鼎中隶繁" pitchFamily="49" charset="-122"/>
                <a:ea typeface="文鼎中隶繁" pitchFamily="49" charset="-122"/>
              </a:rPr>
              <a:t>4-4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zh-CN" sz="4200" dirty="0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, 主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!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凭你意行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!</a:t>
            </a: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Have </a:t>
            </a:r>
            <a:r>
              <a:rPr lang="en-US" altLang="zh-CN" sz="3600" dirty="0" err="1" smtClean="0">
                <a:ea typeface="文鼎中隶繁" pitchFamily="49" charset="-122"/>
              </a:rPr>
              <a:t>Thine</a:t>
            </a:r>
            <a:r>
              <a:rPr lang="en-US" altLang="zh-CN" sz="3600" dirty="0" smtClean="0">
                <a:ea typeface="文鼎中隶繁" pitchFamily="49" charset="-122"/>
              </a:rPr>
              <a:t> own way, Lord! Have </a:t>
            </a:r>
            <a:r>
              <a:rPr lang="en-US" altLang="zh-CN" sz="3600" dirty="0" err="1" smtClean="0">
                <a:ea typeface="文鼎中隶繁" pitchFamily="49" charset="-122"/>
              </a:rPr>
              <a:t>Thine</a:t>
            </a:r>
            <a:r>
              <a:rPr lang="en-US" altLang="zh-CN" sz="3600" dirty="0" smtClean="0">
                <a:ea typeface="文鼎中隶繁" pitchFamily="49" charset="-122"/>
              </a:rPr>
              <a:t> own way!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思想与言行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 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听主指引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Hold o’er my being absolute sway!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304800"/>
            <a:ext cx="7772400" cy="1089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350 </a:t>
            </a:r>
            <a:r>
              <a:rPr lang="zh-CN" altLang="zh-CN" dirty="0" smtClean="0">
                <a:latin typeface="文鼎中隶繁" pitchFamily="49" charset="-122"/>
                <a:ea typeface="文鼎中隶繁" pitchFamily="49" charset="-122"/>
              </a:rPr>
              <a:t>凭</a:t>
            </a:r>
            <a:r>
              <a:rPr lang="zh-CN" altLang="zh-CN" dirty="0" smtClean="0">
                <a:latin typeface="文鼎中隶繁" pitchFamily="49" charset="-122"/>
                <a:ea typeface="文鼎中隶繁" pitchFamily="49" charset="-122"/>
              </a:rPr>
              <a:t>你意行</a:t>
            </a:r>
            <a:r>
              <a:rPr lang="zh-CN" altLang="en-US" dirty="0" smtClean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CN" dirty="0" smtClean="0">
                <a:latin typeface="文鼎中隶繁" pitchFamily="49" charset="-122"/>
                <a:ea typeface="文鼎中隶繁" pitchFamily="49" charset="-122"/>
              </a:rPr>
              <a:t>4-4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752600"/>
            <a:ext cx="8458200" cy="457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圣灵充满我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显明基督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</a:t>
            </a: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Fill with Thy Spirit till all shall see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常居我心内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, </a:t>
            </a:r>
            <a:r>
              <a:rPr lang="zh-CN" altLang="en-US" sz="4200" dirty="0" smtClean="0">
                <a:latin typeface="文鼎中隶繁" pitchFamily="49" charset="-122"/>
                <a:ea typeface="文鼎中隶繁" pitchFamily="49" charset="-122"/>
              </a:rPr>
              <a:t>作我君王</a:t>
            </a:r>
            <a:r>
              <a:rPr lang="en-US" altLang="zh-CN" sz="4200" dirty="0" smtClean="0">
                <a:latin typeface="文鼎中隶繁" pitchFamily="49" charset="-122"/>
                <a:ea typeface="文鼎中隶繁" pitchFamily="49" charset="-122"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zh-CN" sz="3600" dirty="0" smtClean="0">
                <a:ea typeface="文鼎中隶繁" pitchFamily="49" charset="-122"/>
              </a:rPr>
              <a:t>Christ only, always, living in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188</TotalTime>
  <Words>461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文鼎中隶繁</vt:lpstr>
      <vt:lpstr>Beam</vt:lpstr>
      <vt:lpstr>Slide 1</vt:lpstr>
      <vt:lpstr>350 凭你意行 4-1</vt:lpstr>
      <vt:lpstr>350 凭你意行 4-1</vt:lpstr>
      <vt:lpstr>350凭你意行 4-2</vt:lpstr>
      <vt:lpstr>350凭你意行 4-2</vt:lpstr>
      <vt:lpstr>350凭你意行 4-3</vt:lpstr>
      <vt:lpstr>350凭你意行 4-3</vt:lpstr>
      <vt:lpstr>350凭你意行 4-4</vt:lpstr>
      <vt:lpstr>350 凭你意行 4-4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dma</dc:creator>
  <cp:lastModifiedBy>Qingfu Wang</cp:lastModifiedBy>
  <cp:revision>16</cp:revision>
  <dcterms:created xsi:type="dcterms:W3CDTF">2005-04-01T20:41:09Z</dcterms:created>
  <dcterms:modified xsi:type="dcterms:W3CDTF">2010-05-09T03:26:13Z</dcterms:modified>
</cp:coreProperties>
</file>