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9" r:id="rId4"/>
    <p:sldId id="260" r:id="rId5"/>
    <p:sldId id="264" r:id="rId6"/>
    <p:sldId id="262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C934E7C-2C99-409C-991D-12B4A5214E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A36AB4-D266-46AA-ACBF-B92C375DB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67ED6B-CC27-4F00-B04E-04796066F5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7DD24F-BD2F-460E-B4AA-B8CE3BB6E6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CE1DF27-19D2-44D7-A2FC-7C97C2DD40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715FA3F-D741-4DDC-B274-AC7BF82D2B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150FDFD-BF98-406E-86EF-2E5ACE7C5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5583F5-971B-4721-B670-E5A06592AD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B90B9C-1E79-4741-A910-D4813001E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28101F-9FEC-4C0B-A047-8F9F8618CC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EEA637-CA28-4983-BB5E-5074EB4872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BB8C5B9-782D-4E4E-93E0-00E53ED5A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000" dirty="0" smtClean="0"/>
              <a:t>【</a:t>
            </a:r>
            <a:r>
              <a:rPr lang="zh-CN" altLang="en-US" sz="6000" dirty="0" smtClean="0"/>
              <a:t>跟隨耶穌</a:t>
            </a:r>
            <a:r>
              <a:rPr lang="en-US" altLang="zh-CN" sz="6000" dirty="0" smtClean="0"/>
              <a:t>】</a:t>
            </a:r>
            <a:endParaRPr lang="en-US" altLang="zh-CN" sz="6000" b="1" dirty="0">
              <a:solidFill>
                <a:schemeClr val="tx1"/>
              </a:solidFill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跟隨耶穌</a:t>
            </a:r>
            <a:r>
              <a:rPr lang="en-US" altLang="zh-CN" dirty="0" smtClean="0"/>
              <a:t>】 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（三之</a:t>
            </a:r>
            <a:r>
              <a:rPr lang="zh-CN" altLang="en-US" dirty="0">
                <a:solidFill>
                  <a:schemeClr val="tx1"/>
                </a:solidFill>
                <a:ea typeface="文鼎中隶繁" pitchFamily="49" charset="-122"/>
              </a:rPr>
              <a:t>一）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007350" cy="495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我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听见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救主的呼召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I can hear my </a:t>
            </a:r>
            <a:r>
              <a:rPr lang="en-US" altLang="zh-TW" sz="3400" b="1" dirty="0" err="1" smtClean="0">
                <a:latin typeface="文鼎中隶繁" pitchFamily="49" charset="-122"/>
                <a:ea typeface="文鼎中隶繁" pitchFamily="49" charset="-122"/>
              </a:rPr>
              <a:t>Saviour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 calling,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我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听见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救主的呼召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I can hear my </a:t>
            </a:r>
            <a:r>
              <a:rPr lang="en-US" altLang="zh-TW" sz="3400" b="1" dirty="0" err="1" smtClean="0">
                <a:latin typeface="文鼎中隶繁" pitchFamily="49" charset="-122"/>
                <a:ea typeface="文鼎中隶繁" pitchFamily="49" charset="-122"/>
              </a:rPr>
              <a:t>Saviour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calling,</a:t>
            </a:r>
            <a:endParaRPr lang="zh-TW" altLang="en-US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我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听见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救主的呼召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I can hear my </a:t>
            </a:r>
            <a:r>
              <a:rPr lang="en-US" altLang="zh-TW" sz="3400" b="1" dirty="0" err="1" smtClean="0">
                <a:latin typeface="文鼎中隶繁" pitchFamily="49" charset="-122"/>
                <a:ea typeface="文鼎中隶繁" pitchFamily="49" charset="-122"/>
              </a:rPr>
              <a:t>Saviour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 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calling,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「背你十架跟我行一路。」 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sz="3400" b="1" dirty="0" smtClean="0">
                <a:latin typeface="文鼎中隶繁" pitchFamily="49" charset="-122"/>
                <a:ea typeface="文鼎中隶繁" pitchFamily="49" charset="-122"/>
              </a:rPr>
              <a:t>“Take thy cross and </a:t>
            </a:r>
          </a:p>
          <a:p>
            <a:pPr>
              <a:buFont typeface="Wingdings" pitchFamily="2" charset="2"/>
              <a:buNone/>
            </a:pPr>
            <a:r>
              <a:rPr lang="en-US" sz="3400" b="1" dirty="0" smtClean="0">
                <a:latin typeface="文鼎中隶繁" pitchFamily="49" charset="-122"/>
                <a:ea typeface="文鼎中隶繁" pitchFamily="49" charset="-122"/>
              </a:rPr>
              <a:t>follow </a:t>
            </a:r>
            <a:r>
              <a:rPr lang="en-US" sz="3400" b="1" dirty="0" err="1" smtClean="0">
                <a:latin typeface="文鼎中隶繁" pitchFamily="49" charset="-122"/>
                <a:ea typeface="文鼎中隶繁" pitchFamily="49" charset="-122"/>
              </a:rPr>
              <a:t>follow</a:t>
            </a:r>
            <a:r>
              <a:rPr lang="en-US" sz="3400" b="1" dirty="0" smtClean="0">
                <a:latin typeface="文鼎中隶繁" pitchFamily="49" charset="-122"/>
                <a:ea typeface="文鼎中隶繁" pitchFamily="49" charset="-122"/>
              </a:rPr>
              <a:t> me.”</a:t>
            </a:r>
            <a:endParaRPr lang="en-US" sz="3400" b="1" dirty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跟隨耶穌</a:t>
            </a:r>
            <a:r>
              <a:rPr lang="en-US" altLang="zh-CN" dirty="0" smtClean="0"/>
              <a:t>】 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b="1" dirty="0">
                <a:latin typeface="汉鼎繁中楷" pitchFamily="49" charset="-122"/>
                <a:ea typeface="汉鼎繁中楷" pitchFamily="49" charset="-122"/>
              </a:rPr>
              <a:t>副歌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endParaRPr lang="zh-CN" altLang="en-US" dirty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1248" y="1295400"/>
            <a:ext cx="7083552" cy="551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follow,</a:t>
            </a:r>
            <a:endParaRPr lang="en-US" altLang="zh-TW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follow,</a:t>
            </a:r>
            <a:endParaRPr lang="zh-TW" altLang="en-US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follow,</a:t>
            </a:r>
            <a:endParaRPr lang="en-US" altLang="zh-TW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我必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主，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主行一路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。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I’ll go with Him,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with Him all the way.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跟隨耶穌</a:t>
            </a:r>
            <a:r>
              <a:rPr lang="en-US" altLang="zh-CN" dirty="0" smtClean="0"/>
              <a:t>】 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（三之二）</a:t>
            </a:r>
            <a:endParaRPr lang="zh-CN" altLang="en-US" dirty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007350" cy="5105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必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随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主到客西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马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尼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I’ll go with Him thro’ the garden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必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随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主到客西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马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尼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I’ll go with Him thro’ the garden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,</a:t>
            </a: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必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随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主到客西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马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尼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I’ll go with Him thro’ the 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garden,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我必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随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主，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随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主行一路 。 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I’ll go with Him 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with Him all the way.</a:t>
            </a:r>
            <a:endParaRPr lang="en-US" sz="3400" b="1" dirty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跟隨耶穌</a:t>
            </a:r>
            <a:r>
              <a:rPr lang="en-US" altLang="zh-CN" dirty="0" smtClean="0"/>
              <a:t>】 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b="1" dirty="0">
                <a:latin typeface="汉鼎繁中楷" pitchFamily="49" charset="-122"/>
                <a:ea typeface="汉鼎繁中楷" pitchFamily="49" charset="-122"/>
              </a:rPr>
              <a:t>副歌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endParaRPr lang="zh-CN" altLang="en-US" dirty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1248" y="1444752"/>
            <a:ext cx="7083552" cy="51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3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</a:t>
            </a:r>
            <a:r>
              <a:rPr lang="en-US" altLang="zh-TW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,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3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</a:t>
            </a:r>
            <a:r>
              <a:rPr lang="en-US" altLang="zh-TW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,</a:t>
            </a:r>
            <a:endParaRPr lang="zh-TW" altLang="en-US" sz="3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3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follow,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我必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主，</a:t>
            </a:r>
            <a:r>
              <a:rPr lang="zh-CN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主行一路。</a:t>
            </a:r>
            <a:endParaRPr lang="en-US" altLang="zh-TW" sz="3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I’ll go with Him,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with Him all the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way.</a:t>
            </a:r>
            <a:endParaRPr lang="en-US" sz="3400" b="1" dirty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跟隨耶穌</a:t>
            </a:r>
            <a:r>
              <a:rPr lang="en-US" altLang="zh-CN" dirty="0" smtClean="0"/>
              <a:t>】 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（三之</a:t>
            </a:r>
            <a:r>
              <a:rPr lang="zh-CN" altLang="en-US" dirty="0">
                <a:solidFill>
                  <a:schemeClr val="tx1"/>
                </a:solidFill>
                <a:ea typeface="文鼎中隶繁" pitchFamily="49" charset="-122"/>
              </a:rPr>
              <a:t>三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endParaRPr lang="zh-CN" altLang="en-US" dirty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8007350" cy="4876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主必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赐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我恩典光榮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He will give me grace and glory,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主必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赐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我恩典光榮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He will give me grace and glory,</a:t>
            </a:r>
            <a:endParaRPr lang="zh-TW" altLang="en-US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主必</a:t>
            </a:r>
            <a:r>
              <a:rPr lang="zh-CN" altLang="en-US" sz="3400" b="1" dirty="0" smtClean="0">
                <a:latin typeface="文鼎中隶繁" pitchFamily="49" charset="-122"/>
                <a:ea typeface="文鼎中隶繁" pitchFamily="49" charset="-122"/>
              </a:rPr>
              <a:t>赐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我恩典光榮</a:t>
            </a: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，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He will give me grace and </a:t>
            </a:r>
            <a:r>
              <a:rPr lang="en-US" altLang="zh-TW" sz="3400" b="1" dirty="0" smtClean="0">
                <a:latin typeface="文鼎中隶繁" pitchFamily="49" charset="-122"/>
                <a:ea typeface="文鼎中隶繁" pitchFamily="49" charset="-122"/>
              </a:rPr>
              <a:t>glory,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zh-TW" altLang="en-US" sz="3400" b="1" dirty="0" smtClean="0">
                <a:latin typeface="文鼎中隶繁" pitchFamily="49" charset="-122"/>
                <a:ea typeface="文鼎中隶繁" pitchFamily="49" charset="-122"/>
              </a:rPr>
              <a:t>主必同我，同我行一路 。 </a:t>
            </a:r>
            <a:endParaRPr lang="en-US" altLang="zh-TW" sz="3400" b="1" dirty="0" smtClean="0">
              <a:latin typeface="文鼎中隶繁" pitchFamily="49" charset="-122"/>
              <a:ea typeface="文鼎中隶繁" pitchFamily="49" charset="-122"/>
            </a:endParaRPr>
          </a:p>
          <a:p>
            <a:pPr>
              <a:buFont typeface="Wingdings" pitchFamily="2" charset="2"/>
              <a:buNone/>
            </a:pPr>
            <a:r>
              <a:rPr lang="en-US" sz="3400" b="1" dirty="0" smtClean="0">
                <a:latin typeface="文鼎中隶繁" pitchFamily="49" charset="-122"/>
                <a:ea typeface="文鼎中隶繁" pitchFamily="49" charset="-122"/>
              </a:rPr>
              <a:t>And go with me, with me all the way.</a:t>
            </a:r>
            <a:endParaRPr lang="en-US" sz="3400" b="1" dirty="0"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10588" cy="914400"/>
          </a:xfrm>
        </p:spPr>
        <p:txBody>
          <a:bodyPr/>
          <a:lstStyle/>
          <a:p>
            <a:r>
              <a:rPr lang="en-US" altLang="zh-CN" dirty="0" smtClean="0"/>
              <a:t>【</a:t>
            </a:r>
            <a:r>
              <a:rPr lang="zh-CN" altLang="en-US" dirty="0" smtClean="0"/>
              <a:t>跟隨耶穌</a:t>
            </a:r>
            <a:r>
              <a:rPr lang="en-US" altLang="zh-CN" dirty="0" smtClean="0"/>
              <a:t>】 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（</a:t>
            </a:r>
            <a:r>
              <a:rPr lang="zh-CN" altLang="en-US" b="1" dirty="0">
                <a:latin typeface="汉鼎繁中楷" pitchFamily="49" charset="-122"/>
                <a:ea typeface="汉鼎繁中楷" pitchFamily="49" charset="-122"/>
              </a:rPr>
              <a:t>副歌</a:t>
            </a:r>
            <a:r>
              <a:rPr lang="zh-CN" altLang="en-US" dirty="0" smtClean="0">
                <a:solidFill>
                  <a:schemeClr val="tx1"/>
                </a:solidFill>
                <a:ea typeface="文鼎中隶繁" pitchFamily="49" charset="-122"/>
              </a:rPr>
              <a:t>）</a:t>
            </a:r>
            <a:endParaRPr lang="zh-CN" altLang="en-US" dirty="0">
              <a:solidFill>
                <a:schemeClr val="tx1"/>
              </a:solidFill>
              <a:ea typeface="文鼎中隶繁" pitchFamily="49" charset="-122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41248" y="1219200"/>
            <a:ext cx="7083552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</a:t>
            </a:r>
            <a:r>
              <a:rPr lang="en-US" altLang="zh-TW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,</a:t>
            </a:r>
            <a:endParaRPr lang="en-US" altLang="zh-TW" sz="3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,</a:t>
            </a:r>
            <a:endParaRPr lang="zh-TW" altLang="en-US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领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我何往必跟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，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Where He leads me I will follow</a:t>
            </a:r>
            <a:r>
              <a:rPr lang="en-US" altLang="zh-TW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,</a:t>
            </a:r>
            <a:endParaRPr lang="en-US" altLang="zh-TW" sz="3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我必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主，</a:t>
            </a:r>
            <a:r>
              <a:rPr lang="zh-CN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随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主行一路</a:t>
            </a:r>
            <a:r>
              <a:rPr lang="zh-TW" altLang="en-US" sz="4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。</a:t>
            </a:r>
            <a:endParaRPr lang="en-US" altLang="zh-TW" sz="42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I’ll go with Him,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with Him all the </a:t>
            </a:r>
            <a:r>
              <a:rPr lang="en-US" sz="3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汉鼎繁中楷" pitchFamily="49" charset="-122"/>
                <a:ea typeface="汉鼎繁中楷" pitchFamily="49" charset="-122"/>
              </a:rPr>
              <a:t>way</a:t>
            </a:r>
            <a:endParaRPr lang="en-US" sz="3400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汉鼎繁中楷" pitchFamily="49" charset="-122"/>
              <a:ea typeface="汉鼎繁中楷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336</TotalTime>
  <Words>503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Foundry</vt:lpstr>
      <vt:lpstr>【跟隨耶穌】</vt:lpstr>
      <vt:lpstr>【跟隨耶穌】 （三之一）</vt:lpstr>
      <vt:lpstr>【跟隨耶穌】 （副歌）</vt:lpstr>
      <vt:lpstr>【跟隨耶穌】 （三之二）</vt:lpstr>
      <vt:lpstr>【跟隨耶穌】 （副歌）</vt:lpstr>
      <vt:lpstr>【跟隨耶穌】 （三之三）</vt:lpstr>
      <vt:lpstr>【跟隨耶穌】 （副歌）</vt:lpstr>
    </vt:vector>
  </TitlesOfParts>
  <Company>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主爱滋润我心</dc:title>
  <dc:creator>LIU</dc:creator>
  <cp:lastModifiedBy>Dell P4</cp:lastModifiedBy>
  <cp:revision>21</cp:revision>
  <dcterms:created xsi:type="dcterms:W3CDTF">2005-04-27T18:40:31Z</dcterms:created>
  <dcterms:modified xsi:type="dcterms:W3CDTF">2010-08-28T21:17:28Z</dcterms:modified>
</cp:coreProperties>
</file>