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9" r:id="rId2"/>
    <p:sldId id="262" r:id="rId3"/>
    <p:sldId id="263" r:id="rId4"/>
    <p:sldId id="264" r:id="rId5"/>
    <p:sldId id="265" r:id="rId6"/>
    <p:sldId id="266" r:id="rId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/>
              <a:ahLst/>
              <a:cxnLst>
                <a:cxn ang="0">
                  <a:pos x="3193" y="1816"/>
                </a:cxn>
                <a:cxn ang="0">
                  <a:pos x="0" y="0"/>
                </a:cxn>
                <a:cxn ang="0">
                  <a:pos x="0" y="522"/>
                </a:cxn>
                <a:cxn ang="0">
                  <a:pos x="3037" y="1978"/>
                </a:cxn>
                <a:cxn ang="0">
                  <a:pos x="5740" y="3273"/>
                </a:cxn>
                <a:cxn ang="0">
                  <a:pos x="5740" y="3267"/>
                </a:cxn>
                <a:cxn ang="0">
                  <a:pos x="3193" y="1816"/>
                </a:cxn>
                <a:cxn ang="0">
                  <a:pos x="3193" y="1816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/>
              <a:ahLst/>
              <a:cxnLst>
                <a:cxn ang="0">
                  <a:pos x="3163" y="1714"/>
                </a:cxn>
                <a:cxn ang="0">
                  <a:pos x="431" y="0"/>
                </a:cxn>
                <a:cxn ang="0">
                  <a:pos x="0" y="0"/>
                </a:cxn>
                <a:cxn ang="0">
                  <a:pos x="3086" y="1786"/>
                </a:cxn>
                <a:cxn ang="0">
                  <a:pos x="5591" y="3243"/>
                </a:cxn>
                <a:cxn ang="0">
                  <a:pos x="5591" y="3237"/>
                </a:cxn>
                <a:cxn ang="0">
                  <a:pos x="3163" y="1714"/>
                </a:cxn>
                <a:cxn ang="0">
                  <a:pos x="3163" y="1714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/>
              <a:ahLst/>
              <a:cxnLst>
                <a:cxn ang="0">
                  <a:pos x="0" y="156"/>
                </a:cxn>
                <a:cxn ang="0">
                  <a:pos x="4042" y="192"/>
                </a:cxn>
                <a:cxn ang="0">
                  <a:pos x="4042" y="144"/>
                </a:cxn>
                <a:cxn ang="0">
                  <a:pos x="0" y="0"/>
                </a:cxn>
                <a:cxn ang="0">
                  <a:pos x="0" y="156"/>
                </a:cxn>
                <a:cxn ang="0">
                  <a:pos x="0" y="156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/>
              <a:ahLst/>
              <a:cxnLst>
                <a:cxn ang="0">
                  <a:pos x="1722" y="66"/>
                </a:cxn>
                <a:cxn ang="0">
                  <a:pos x="1722" y="60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1722" y="66"/>
                </a:cxn>
                <a:cxn ang="0">
                  <a:pos x="1722" y="66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/>
              <a:ahLst/>
              <a:cxnLst>
                <a:cxn ang="0">
                  <a:pos x="0" y="329"/>
                </a:cxn>
                <a:cxn ang="0">
                  <a:pos x="4789" y="77"/>
                </a:cxn>
                <a:cxn ang="0">
                  <a:pos x="4789" y="0"/>
                </a:cxn>
                <a:cxn ang="0">
                  <a:pos x="0" y="107"/>
                </a:cxn>
                <a:cxn ang="0">
                  <a:pos x="0" y="329"/>
                </a:cxn>
                <a:cxn ang="0">
                  <a:pos x="0" y="329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/>
              <a:ahLst/>
              <a:cxnLst>
                <a:cxn ang="0">
                  <a:pos x="975" y="48"/>
                </a:cxn>
                <a:cxn ang="0">
                  <a:pos x="975" y="0"/>
                </a:cxn>
                <a:cxn ang="0">
                  <a:pos x="0" y="24"/>
                </a:cxn>
                <a:cxn ang="0">
                  <a:pos x="0" y="101"/>
                </a:cxn>
                <a:cxn ang="0">
                  <a:pos x="975" y="48"/>
                </a:cxn>
                <a:cxn ang="0">
                  <a:pos x="975" y="48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/>
              <a:ahLst/>
              <a:cxnLst>
                <a:cxn ang="0">
                  <a:pos x="2141" y="0"/>
                </a:cxn>
                <a:cxn ang="0">
                  <a:pos x="0" y="156"/>
                </a:cxn>
                <a:cxn ang="0">
                  <a:pos x="0" y="198"/>
                </a:cxn>
                <a:cxn ang="0">
                  <a:pos x="2141" y="0"/>
                </a:cxn>
                <a:cxn ang="0">
                  <a:pos x="2141" y="0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/>
              <a:ahLst/>
              <a:cxnLst>
                <a:cxn ang="0">
                  <a:pos x="0" y="348"/>
                </a:cxn>
                <a:cxn ang="0">
                  <a:pos x="311" y="348"/>
                </a:cxn>
                <a:cxn ang="0">
                  <a:pos x="3623" y="42"/>
                </a:cxn>
                <a:cxn ang="0">
                  <a:pos x="3623" y="0"/>
                </a:cxn>
                <a:cxn ang="0">
                  <a:pos x="0" y="264"/>
                </a:cxn>
                <a:cxn ang="0">
                  <a:pos x="0" y="348"/>
                </a:cxn>
                <a:cxn ang="0">
                  <a:pos x="0" y="348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/>
              <a:ahLst/>
              <a:cxnLst>
                <a:cxn ang="0">
                  <a:pos x="2182" y="276"/>
                </a:cxn>
                <a:cxn ang="0">
                  <a:pos x="2517" y="204"/>
                </a:cxn>
                <a:cxn ang="0">
                  <a:pos x="2260" y="0"/>
                </a:cxn>
                <a:cxn ang="0">
                  <a:pos x="0" y="276"/>
                </a:cxn>
                <a:cxn ang="0">
                  <a:pos x="2182" y="276"/>
                </a:cxn>
                <a:cxn ang="0">
                  <a:pos x="2182" y="276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/>
              <a:ahLst/>
              <a:cxnLst>
                <a:cxn ang="0">
                  <a:pos x="1405" y="126"/>
                </a:cxn>
                <a:cxn ang="0">
                  <a:pos x="1405" y="0"/>
                </a:cxn>
                <a:cxn ang="0">
                  <a:pos x="0" y="174"/>
                </a:cxn>
                <a:cxn ang="0">
                  <a:pos x="257" y="378"/>
                </a:cxn>
                <a:cxn ang="0">
                  <a:pos x="1405" y="126"/>
                </a:cxn>
                <a:cxn ang="0">
                  <a:pos x="1405" y="126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/>
              <a:ahLst/>
              <a:cxnLst>
                <a:cxn ang="0">
                  <a:pos x="729" y="240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729" y="240"/>
                </a:cxn>
                <a:cxn ang="0">
                  <a:pos x="729" y="240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5035" y="1672"/>
                </a:cxn>
                <a:cxn ang="0">
                  <a:pos x="5035" y="1666"/>
                </a:cxn>
                <a:cxn ang="0">
                  <a:pos x="0" y="0"/>
                </a:cxn>
                <a:cxn ang="0">
                  <a:pos x="0" y="72"/>
                </a:cxn>
                <a:cxn ang="0">
                  <a:pos x="0" y="72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/>
              <a:ahLst/>
              <a:cxnLst>
                <a:cxn ang="0">
                  <a:pos x="729" y="318"/>
                </a:cxn>
                <a:cxn ang="0">
                  <a:pos x="729" y="312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729" y="318"/>
                </a:cxn>
                <a:cxn ang="0">
                  <a:pos x="729" y="318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/>
              <a:ahLst/>
              <a:cxnLst>
                <a:cxn ang="0">
                  <a:pos x="0" y="396"/>
                </a:cxn>
                <a:cxn ang="0">
                  <a:pos x="5035" y="2188"/>
                </a:cxn>
                <a:cxn ang="0">
                  <a:pos x="5035" y="2134"/>
                </a:cxn>
                <a:cxn ang="0">
                  <a:pos x="0" y="0"/>
                </a:cxn>
                <a:cxn ang="0">
                  <a:pos x="0" y="396"/>
                </a:cxn>
                <a:cxn ang="0">
                  <a:pos x="0" y="396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45" y="2727"/>
                </a:cxn>
                <a:cxn ang="0">
                  <a:pos x="3163" y="2704"/>
                </a:cxn>
                <a:cxn ang="0">
                  <a:pos x="10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/>
              <a:ahLst/>
              <a:cxnLst>
                <a:cxn ang="0">
                  <a:pos x="323" y="299"/>
                </a:cxn>
                <a:cxn ang="0">
                  <a:pos x="323" y="263"/>
                </a:cxn>
                <a:cxn ang="0">
                  <a:pos x="18" y="0"/>
                </a:cxn>
                <a:cxn ang="0">
                  <a:pos x="0" y="23"/>
                </a:cxn>
                <a:cxn ang="0">
                  <a:pos x="323" y="299"/>
                </a:cxn>
                <a:cxn ang="0">
                  <a:pos x="323" y="299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/>
              <a:ahLst/>
              <a:cxnLst>
                <a:cxn ang="0">
                  <a:pos x="281" y="335"/>
                </a:cxn>
                <a:cxn ang="0">
                  <a:pos x="281" y="173"/>
                </a:cxn>
                <a:cxn ang="0">
                  <a:pos x="96" y="0"/>
                </a:cxn>
                <a:cxn ang="0">
                  <a:pos x="0" y="90"/>
                </a:cxn>
                <a:cxn ang="0">
                  <a:pos x="281" y="335"/>
                </a:cxn>
                <a:cxn ang="0">
                  <a:pos x="281" y="335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26" y="2680"/>
                </a:cxn>
                <a:cxn ang="0">
                  <a:pos x="3122" y="2590"/>
                </a:cxn>
                <a:cxn ang="0">
                  <a:pos x="383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3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/>
              <a:ahLst/>
              <a:cxnLst>
                <a:cxn ang="0">
                  <a:pos x="132" y="13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32" y="132"/>
                </a:cxn>
                <a:cxn ang="0">
                  <a:pos x="132" y="132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2" y="132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4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17" y="2536"/>
                </a:cxn>
                <a:cxn ang="0">
                  <a:pos x="2517" y="2536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5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88" y="2482"/>
                </a:cxn>
                <a:cxn ang="0">
                  <a:pos x="2200" y="2476"/>
                </a:cxn>
                <a:cxn ang="0">
                  <a:pos x="31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6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/>
              <a:ahLst/>
              <a:cxnLst>
                <a:cxn ang="0">
                  <a:pos x="84" y="96"/>
                </a:cxn>
                <a:cxn ang="0">
                  <a:pos x="84" y="90"/>
                </a:cxn>
                <a:cxn ang="0">
                  <a:pos x="12" y="0"/>
                </a:cxn>
                <a:cxn ang="0">
                  <a:pos x="0" y="6"/>
                </a:cxn>
                <a:cxn ang="0">
                  <a:pos x="84" y="96"/>
                </a:cxn>
                <a:cxn ang="0">
                  <a:pos x="84" y="96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7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/>
              <a:ahLst/>
              <a:cxnLst>
                <a:cxn ang="0">
                  <a:pos x="155" y="516"/>
                </a:cxn>
                <a:cxn ang="0">
                  <a:pos x="155" y="204"/>
                </a:cxn>
                <a:cxn ang="0">
                  <a:pos x="77" y="0"/>
                </a:cxn>
                <a:cxn ang="0">
                  <a:pos x="0" y="192"/>
                </a:cxn>
                <a:cxn ang="0">
                  <a:pos x="155" y="516"/>
                </a:cxn>
                <a:cxn ang="0">
                  <a:pos x="155" y="516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97" y="1043"/>
                </a:cxn>
                <a:cxn ang="0">
                  <a:pos x="574" y="851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9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0" y="0"/>
                </a:cxn>
                <a:cxn ang="0">
                  <a:pos x="287" y="797"/>
                </a:cxn>
                <a:cxn ang="0">
                  <a:pos x="341" y="653"/>
                </a:cxn>
                <a:cxn ang="0">
                  <a:pos x="144" y="0"/>
                </a:cxn>
                <a:cxn ang="0">
                  <a:pos x="144" y="0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0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60" y="312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0" y="144"/>
                </a:cxn>
                <a:cxn ang="0">
                  <a:pos x="0" y="144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1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/>
              <a:ahLst/>
              <a:cxnLst>
                <a:cxn ang="0">
                  <a:pos x="0" y="371"/>
                </a:cxn>
                <a:cxn ang="0">
                  <a:pos x="5740" y="1864"/>
                </a:cxn>
                <a:cxn ang="0">
                  <a:pos x="5740" y="1834"/>
                </a:cxn>
                <a:cxn ang="0">
                  <a:pos x="0" y="0"/>
                </a:cxn>
                <a:cxn ang="0">
                  <a:pos x="0" y="371"/>
                </a:cxn>
                <a:cxn ang="0">
                  <a:pos x="0" y="37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2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/>
              <a:ahLst/>
              <a:cxnLst>
                <a:cxn ang="0">
                  <a:pos x="6" y="6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6" y="6"/>
                </a:cxn>
                <a:cxn ang="0">
                  <a:pos x="6" y="6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3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/>
              <a:ahLst/>
              <a:cxnLst>
                <a:cxn ang="0">
                  <a:pos x="0" y="366"/>
                </a:cxn>
                <a:cxn ang="0">
                  <a:pos x="5740" y="1337"/>
                </a:cxn>
                <a:cxn ang="0">
                  <a:pos x="5740" y="1331"/>
                </a:cxn>
                <a:cxn ang="0">
                  <a:pos x="0" y="0"/>
                </a:cxn>
                <a:cxn ang="0">
                  <a:pos x="0" y="366"/>
                </a:cxn>
                <a:cxn ang="0">
                  <a:pos x="0" y="366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5740" y="414"/>
                </a:cxn>
                <a:cxn ang="0">
                  <a:pos x="5740" y="402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0" y="48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5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448" y="3177"/>
                </a:cxn>
                <a:cxn ang="0">
                  <a:pos x="4448" y="3153"/>
                </a:cxn>
                <a:cxn ang="0">
                  <a:pos x="12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6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28" y="2614"/>
                </a:cxn>
                <a:cxn ang="0">
                  <a:pos x="2428" y="2608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7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/>
              <a:ahLst/>
              <a:cxnLst>
                <a:cxn ang="0">
                  <a:pos x="485" y="0"/>
                </a:cxn>
                <a:cxn ang="0">
                  <a:pos x="0" y="0"/>
                </a:cxn>
                <a:cxn ang="0">
                  <a:pos x="1800" y="2464"/>
                </a:cxn>
                <a:cxn ang="0">
                  <a:pos x="1800" y="2248"/>
                </a:cxn>
                <a:cxn ang="0">
                  <a:pos x="1794" y="2248"/>
                </a:cxn>
                <a:cxn ang="0">
                  <a:pos x="485" y="0"/>
                </a:cxn>
                <a:cxn ang="0">
                  <a:pos x="485" y="0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8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32" y="2074"/>
                </a:cxn>
                <a:cxn ang="0">
                  <a:pos x="1232" y="2038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9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58" y="1936"/>
                </a:cxn>
                <a:cxn ang="0">
                  <a:pos x="1058" y="1930"/>
                </a:cxn>
                <a:cxn ang="0">
                  <a:pos x="54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0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/>
              <a:ahLst/>
              <a:cxnLst>
                <a:cxn ang="0">
                  <a:pos x="771" y="1433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771" y="1487"/>
                </a:cxn>
                <a:cxn ang="0">
                  <a:pos x="771" y="1433"/>
                </a:cxn>
                <a:cxn ang="0">
                  <a:pos x="771" y="1433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41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42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66"/>
                  </a:cxn>
                  <a:cxn ang="0">
                    <a:pos x="3635" y="1313"/>
                  </a:cxn>
                  <a:cxn ang="0">
                    <a:pos x="3647" y="1235"/>
                  </a:cxn>
                  <a:cxn ang="0">
                    <a:pos x="3659" y="1163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3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/>
                <a:ahLst/>
                <a:cxnLst>
                  <a:cxn ang="0">
                    <a:pos x="2105" y="665"/>
                  </a:cxn>
                  <a:cxn ang="0">
                    <a:pos x="24" y="0"/>
                  </a:cxn>
                  <a:cxn ang="0">
                    <a:pos x="12" y="72"/>
                  </a:cxn>
                  <a:cxn ang="0">
                    <a:pos x="0" y="150"/>
                  </a:cxn>
                  <a:cxn ang="0">
                    <a:pos x="2105" y="695"/>
                  </a:cxn>
                  <a:cxn ang="0">
                    <a:pos x="2105" y="665"/>
                  </a:cxn>
                  <a:cxn ang="0">
                    <a:pos x="2105" y="665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sp>
        <p:nvSpPr>
          <p:cNvPr id="6186" name="Rectangle 42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600200"/>
            <a:ext cx="8229600" cy="18288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187" name="Rectangle 4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6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4" name="Rectangle 4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" name="Rectangle 4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" name="Rectangle 4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0E3EA9F-A5FF-496C-87D7-29A1D05365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D4EEE5-CC0F-464C-85F9-CF0A2924FB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BC886C-0854-48E5-9D0B-E873D36C50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E529C8-B214-4343-90BA-7F10B4E184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25232B-6DC4-47CA-8BF4-D308FF5B42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BEFB0C-F07F-4A19-97F9-B21403E920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C7F19F-2413-4ECF-A673-6923F2A49A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7FE099-80B5-4F7C-80D1-D671E5EAE4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43D072-B3FA-4000-AAAC-1E585BC869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4859E9-8C24-4BBE-869C-E8734CA5FA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37D135-9229-47FE-8198-E3EC14D181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57647"/>
                <a:invGamma/>
              </a:schemeClr>
            </a:gs>
            <a:gs pos="100000">
              <a:schemeClr val="bg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5123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/>
              <a:ahLst/>
              <a:cxnLst>
                <a:cxn ang="0">
                  <a:pos x="3193" y="1816"/>
                </a:cxn>
                <a:cxn ang="0">
                  <a:pos x="0" y="0"/>
                </a:cxn>
                <a:cxn ang="0">
                  <a:pos x="0" y="522"/>
                </a:cxn>
                <a:cxn ang="0">
                  <a:pos x="3037" y="1978"/>
                </a:cxn>
                <a:cxn ang="0">
                  <a:pos x="5740" y="3273"/>
                </a:cxn>
                <a:cxn ang="0">
                  <a:pos x="5740" y="3267"/>
                </a:cxn>
                <a:cxn ang="0">
                  <a:pos x="3193" y="1816"/>
                </a:cxn>
                <a:cxn ang="0">
                  <a:pos x="3193" y="1816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24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/>
              <a:ahLst/>
              <a:cxnLst>
                <a:cxn ang="0">
                  <a:pos x="3163" y="1714"/>
                </a:cxn>
                <a:cxn ang="0">
                  <a:pos x="431" y="0"/>
                </a:cxn>
                <a:cxn ang="0">
                  <a:pos x="0" y="0"/>
                </a:cxn>
                <a:cxn ang="0">
                  <a:pos x="3086" y="1786"/>
                </a:cxn>
                <a:cxn ang="0">
                  <a:pos x="5591" y="3243"/>
                </a:cxn>
                <a:cxn ang="0">
                  <a:pos x="5591" y="3237"/>
                </a:cxn>
                <a:cxn ang="0">
                  <a:pos x="3163" y="1714"/>
                </a:cxn>
                <a:cxn ang="0">
                  <a:pos x="3163" y="1714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25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/>
              <a:ahLst/>
              <a:cxnLst>
                <a:cxn ang="0">
                  <a:pos x="0" y="156"/>
                </a:cxn>
                <a:cxn ang="0">
                  <a:pos x="4042" y="192"/>
                </a:cxn>
                <a:cxn ang="0">
                  <a:pos x="4042" y="144"/>
                </a:cxn>
                <a:cxn ang="0">
                  <a:pos x="0" y="0"/>
                </a:cxn>
                <a:cxn ang="0">
                  <a:pos x="0" y="156"/>
                </a:cxn>
                <a:cxn ang="0">
                  <a:pos x="0" y="156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26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/>
              <a:ahLst/>
              <a:cxnLst>
                <a:cxn ang="0">
                  <a:pos x="1722" y="66"/>
                </a:cxn>
                <a:cxn ang="0">
                  <a:pos x="1722" y="60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1722" y="66"/>
                </a:cxn>
                <a:cxn ang="0">
                  <a:pos x="1722" y="66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27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/>
              <a:ahLst/>
              <a:cxnLst>
                <a:cxn ang="0">
                  <a:pos x="0" y="329"/>
                </a:cxn>
                <a:cxn ang="0">
                  <a:pos x="4789" y="77"/>
                </a:cxn>
                <a:cxn ang="0">
                  <a:pos x="4789" y="0"/>
                </a:cxn>
                <a:cxn ang="0">
                  <a:pos x="0" y="107"/>
                </a:cxn>
                <a:cxn ang="0">
                  <a:pos x="0" y="329"/>
                </a:cxn>
                <a:cxn ang="0">
                  <a:pos x="0" y="329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28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/>
              <a:ahLst/>
              <a:cxnLst>
                <a:cxn ang="0">
                  <a:pos x="975" y="48"/>
                </a:cxn>
                <a:cxn ang="0">
                  <a:pos x="975" y="0"/>
                </a:cxn>
                <a:cxn ang="0">
                  <a:pos x="0" y="24"/>
                </a:cxn>
                <a:cxn ang="0">
                  <a:pos x="0" y="101"/>
                </a:cxn>
                <a:cxn ang="0">
                  <a:pos x="975" y="48"/>
                </a:cxn>
                <a:cxn ang="0">
                  <a:pos x="975" y="48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29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/>
              <a:ahLst/>
              <a:cxnLst>
                <a:cxn ang="0">
                  <a:pos x="2141" y="0"/>
                </a:cxn>
                <a:cxn ang="0">
                  <a:pos x="0" y="156"/>
                </a:cxn>
                <a:cxn ang="0">
                  <a:pos x="0" y="198"/>
                </a:cxn>
                <a:cxn ang="0">
                  <a:pos x="2141" y="0"/>
                </a:cxn>
                <a:cxn ang="0">
                  <a:pos x="2141" y="0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30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/>
              <a:ahLst/>
              <a:cxnLst>
                <a:cxn ang="0">
                  <a:pos x="0" y="348"/>
                </a:cxn>
                <a:cxn ang="0">
                  <a:pos x="311" y="348"/>
                </a:cxn>
                <a:cxn ang="0">
                  <a:pos x="3623" y="42"/>
                </a:cxn>
                <a:cxn ang="0">
                  <a:pos x="3623" y="0"/>
                </a:cxn>
                <a:cxn ang="0">
                  <a:pos x="0" y="264"/>
                </a:cxn>
                <a:cxn ang="0">
                  <a:pos x="0" y="348"/>
                </a:cxn>
                <a:cxn ang="0">
                  <a:pos x="0" y="348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31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/>
              <a:ahLst/>
              <a:cxnLst>
                <a:cxn ang="0">
                  <a:pos x="2182" y="276"/>
                </a:cxn>
                <a:cxn ang="0">
                  <a:pos x="2517" y="204"/>
                </a:cxn>
                <a:cxn ang="0">
                  <a:pos x="2260" y="0"/>
                </a:cxn>
                <a:cxn ang="0">
                  <a:pos x="0" y="276"/>
                </a:cxn>
                <a:cxn ang="0">
                  <a:pos x="2182" y="276"/>
                </a:cxn>
                <a:cxn ang="0">
                  <a:pos x="2182" y="276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32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/>
              <a:ahLst/>
              <a:cxnLst>
                <a:cxn ang="0">
                  <a:pos x="1405" y="126"/>
                </a:cxn>
                <a:cxn ang="0">
                  <a:pos x="1405" y="0"/>
                </a:cxn>
                <a:cxn ang="0">
                  <a:pos x="0" y="174"/>
                </a:cxn>
                <a:cxn ang="0">
                  <a:pos x="257" y="378"/>
                </a:cxn>
                <a:cxn ang="0">
                  <a:pos x="1405" y="126"/>
                </a:cxn>
                <a:cxn ang="0">
                  <a:pos x="1405" y="126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33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/>
              <a:ahLst/>
              <a:cxnLst>
                <a:cxn ang="0">
                  <a:pos x="729" y="240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729" y="240"/>
                </a:cxn>
                <a:cxn ang="0">
                  <a:pos x="729" y="240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34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5035" y="1672"/>
                </a:cxn>
                <a:cxn ang="0">
                  <a:pos x="5035" y="1666"/>
                </a:cxn>
                <a:cxn ang="0">
                  <a:pos x="0" y="0"/>
                </a:cxn>
                <a:cxn ang="0">
                  <a:pos x="0" y="72"/>
                </a:cxn>
                <a:cxn ang="0">
                  <a:pos x="0" y="72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35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/>
              <a:ahLst/>
              <a:cxnLst>
                <a:cxn ang="0">
                  <a:pos x="729" y="318"/>
                </a:cxn>
                <a:cxn ang="0">
                  <a:pos x="729" y="312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729" y="318"/>
                </a:cxn>
                <a:cxn ang="0">
                  <a:pos x="729" y="318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36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/>
              <a:ahLst/>
              <a:cxnLst>
                <a:cxn ang="0">
                  <a:pos x="0" y="396"/>
                </a:cxn>
                <a:cxn ang="0">
                  <a:pos x="5035" y="2188"/>
                </a:cxn>
                <a:cxn ang="0">
                  <a:pos x="5035" y="2134"/>
                </a:cxn>
                <a:cxn ang="0">
                  <a:pos x="0" y="0"/>
                </a:cxn>
                <a:cxn ang="0">
                  <a:pos x="0" y="396"/>
                </a:cxn>
                <a:cxn ang="0">
                  <a:pos x="0" y="396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37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45" y="2727"/>
                </a:cxn>
                <a:cxn ang="0">
                  <a:pos x="3163" y="2704"/>
                </a:cxn>
                <a:cxn ang="0">
                  <a:pos x="10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38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/>
              <a:ahLst/>
              <a:cxnLst>
                <a:cxn ang="0">
                  <a:pos x="323" y="299"/>
                </a:cxn>
                <a:cxn ang="0">
                  <a:pos x="323" y="263"/>
                </a:cxn>
                <a:cxn ang="0">
                  <a:pos x="18" y="0"/>
                </a:cxn>
                <a:cxn ang="0">
                  <a:pos x="0" y="23"/>
                </a:cxn>
                <a:cxn ang="0">
                  <a:pos x="323" y="299"/>
                </a:cxn>
                <a:cxn ang="0">
                  <a:pos x="323" y="299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39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/>
              <a:ahLst/>
              <a:cxnLst>
                <a:cxn ang="0">
                  <a:pos x="281" y="335"/>
                </a:cxn>
                <a:cxn ang="0">
                  <a:pos x="281" y="173"/>
                </a:cxn>
                <a:cxn ang="0">
                  <a:pos x="96" y="0"/>
                </a:cxn>
                <a:cxn ang="0">
                  <a:pos x="0" y="90"/>
                </a:cxn>
                <a:cxn ang="0">
                  <a:pos x="281" y="335"/>
                </a:cxn>
                <a:cxn ang="0">
                  <a:pos x="281" y="335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40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26" y="2680"/>
                </a:cxn>
                <a:cxn ang="0">
                  <a:pos x="3122" y="2590"/>
                </a:cxn>
                <a:cxn ang="0">
                  <a:pos x="383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41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/>
              <a:ahLst/>
              <a:cxnLst>
                <a:cxn ang="0">
                  <a:pos x="132" y="13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32" y="132"/>
                </a:cxn>
                <a:cxn ang="0">
                  <a:pos x="132" y="132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2" y="132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42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17" y="2536"/>
                </a:cxn>
                <a:cxn ang="0">
                  <a:pos x="2517" y="2536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43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88" y="2482"/>
                </a:cxn>
                <a:cxn ang="0">
                  <a:pos x="2200" y="2476"/>
                </a:cxn>
                <a:cxn ang="0">
                  <a:pos x="31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44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/>
              <a:ahLst/>
              <a:cxnLst>
                <a:cxn ang="0">
                  <a:pos x="84" y="96"/>
                </a:cxn>
                <a:cxn ang="0">
                  <a:pos x="84" y="90"/>
                </a:cxn>
                <a:cxn ang="0">
                  <a:pos x="12" y="0"/>
                </a:cxn>
                <a:cxn ang="0">
                  <a:pos x="0" y="6"/>
                </a:cxn>
                <a:cxn ang="0">
                  <a:pos x="84" y="96"/>
                </a:cxn>
                <a:cxn ang="0">
                  <a:pos x="84" y="96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45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/>
              <a:ahLst/>
              <a:cxnLst>
                <a:cxn ang="0">
                  <a:pos x="155" y="516"/>
                </a:cxn>
                <a:cxn ang="0">
                  <a:pos x="155" y="204"/>
                </a:cxn>
                <a:cxn ang="0">
                  <a:pos x="77" y="0"/>
                </a:cxn>
                <a:cxn ang="0">
                  <a:pos x="0" y="192"/>
                </a:cxn>
                <a:cxn ang="0">
                  <a:pos x="155" y="516"/>
                </a:cxn>
                <a:cxn ang="0">
                  <a:pos x="155" y="516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46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97" y="1043"/>
                </a:cxn>
                <a:cxn ang="0">
                  <a:pos x="574" y="851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47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0" y="0"/>
                </a:cxn>
                <a:cxn ang="0">
                  <a:pos x="287" y="797"/>
                </a:cxn>
                <a:cxn ang="0">
                  <a:pos x="341" y="653"/>
                </a:cxn>
                <a:cxn ang="0">
                  <a:pos x="144" y="0"/>
                </a:cxn>
                <a:cxn ang="0">
                  <a:pos x="144" y="0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48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60" y="312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0" y="144"/>
                </a:cxn>
                <a:cxn ang="0">
                  <a:pos x="0" y="144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49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/>
              <a:ahLst/>
              <a:cxnLst>
                <a:cxn ang="0">
                  <a:pos x="0" y="371"/>
                </a:cxn>
                <a:cxn ang="0">
                  <a:pos x="5740" y="1864"/>
                </a:cxn>
                <a:cxn ang="0">
                  <a:pos x="5740" y="1834"/>
                </a:cxn>
                <a:cxn ang="0">
                  <a:pos x="0" y="0"/>
                </a:cxn>
                <a:cxn ang="0">
                  <a:pos x="0" y="371"/>
                </a:cxn>
                <a:cxn ang="0">
                  <a:pos x="0" y="37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50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/>
              <a:ahLst/>
              <a:cxnLst>
                <a:cxn ang="0">
                  <a:pos x="6" y="6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6" y="6"/>
                </a:cxn>
                <a:cxn ang="0">
                  <a:pos x="6" y="6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51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/>
              <a:ahLst/>
              <a:cxnLst>
                <a:cxn ang="0">
                  <a:pos x="0" y="366"/>
                </a:cxn>
                <a:cxn ang="0">
                  <a:pos x="5740" y="1337"/>
                </a:cxn>
                <a:cxn ang="0">
                  <a:pos x="5740" y="1331"/>
                </a:cxn>
                <a:cxn ang="0">
                  <a:pos x="0" y="0"/>
                </a:cxn>
                <a:cxn ang="0">
                  <a:pos x="0" y="366"/>
                </a:cxn>
                <a:cxn ang="0">
                  <a:pos x="0" y="366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52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5740" y="414"/>
                </a:cxn>
                <a:cxn ang="0">
                  <a:pos x="5740" y="402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0" y="48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53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448" y="3177"/>
                </a:cxn>
                <a:cxn ang="0">
                  <a:pos x="4448" y="3153"/>
                </a:cxn>
                <a:cxn ang="0">
                  <a:pos x="12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54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28" y="2614"/>
                </a:cxn>
                <a:cxn ang="0">
                  <a:pos x="2428" y="2608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55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/>
              <a:ahLst/>
              <a:cxnLst>
                <a:cxn ang="0">
                  <a:pos x="485" y="0"/>
                </a:cxn>
                <a:cxn ang="0">
                  <a:pos x="0" y="0"/>
                </a:cxn>
                <a:cxn ang="0">
                  <a:pos x="1800" y="2464"/>
                </a:cxn>
                <a:cxn ang="0">
                  <a:pos x="1800" y="2248"/>
                </a:cxn>
                <a:cxn ang="0">
                  <a:pos x="1794" y="2248"/>
                </a:cxn>
                <a:cxn ang="0">
                  <a:pos x="485" y="0"/>
                </a:cxn>
                <a:cxn ang="0">
                  <a:pos x="485" y="0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56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32" y="2074"/>
                </a:cxn>
                <a:cxn ang="0">
                  <a:pos x="1232" y="2038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57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58" y="1936"/>
                </a:cxn>
                <a:cxn ang="0">
                  <a:pos x="1058" y="1930"/>
                </a:cxn>
                <a:cxn ang="0">
                  <a:pos x="54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58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/>
              <a:ahLst/>
              <a:cxnLst>
                <a:cxn ang="0">
                  <a:pos x="771" y="1433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771" y="1487"/>
                </a:cxn>
                <a:cxn ang="0">
                  <a:pos x="771" y="1433"/>
                </a:cxn>
                <a:cxn ang="0">
                  <a:pos x="771" y="1433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1068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5160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66"/>
                  </a:cxn>
                  <a:cxn ang="0">
                    <a:pos x="3635" y="1313"/>
                  </a:cxn>
                  <a:cxn ang="0">
                    <a:pos x="3647" y="1235"/>
                  </a:cxn>
                  <a:cxn ang="0">
                    <a:pos x="3659" y="1163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161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/>
                <a:ahLst/>
                <a:cxnLst>
                  <a:cxn ang="0">
                    <a:pos x="2105" y="665"/>
                  </a:cxn>
                  <a:cxn ang="0">
                    <a:pos x="24" y="0"/>
                  </a:cxn>
                  <a:cxn ang="0">
                    <a:pos x="12" y="72"/>
                  </a:cxn>
                  <a:cxn ang="0">
                    <a:pos x="0" y="150"/>
                  </a:cxn>
                  <a:cxn ang="0">
                    <a:pos x="2105" y="695"/>
                  </a:cxn>
                  <a:cxn ang="0">
                    <a:pos x="2105" y="665"/>
                  </a:cxn>
                  <a:cxn ang="0">
                    <a:pos x="2105" y="665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sp>
        <p:nvSpPr>
          <p:cNvPr id="5162" name="Rectangle 4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63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164" name="Rectangle 4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65" name="Rectangle 4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66" name="Rectangle 4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5004238B-B13B-4898-8470-BE08AD09BE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2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0000"/>
        <a:buFont typeface="Wingdings" pitchFamily="2" charset="2"/>
        <a:buBlip>
          <a:blip r:embed="rId13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eaLnBrk="1" hangingPunct="1"/>
            <a:endParaRPr lang="en-US" altLang="en-US" dirty="0" smtClean="0">
              <a:latin typeface="文鼎中隶繁" pitchFamily="49" charset="-122"/>
              <a:ea typeface="文鼎中隶繁" pitchFamily="49" charset="-122"/>
            </a:endParaRPr>
          </a:p>
          <a:p>
            <a:pPr eaLnBrk="1" hangingPunct="1"/>
            <a:r>
              <a:rPr lang="en-US" altLang="zh-CN" sz="4400" dirty="0" smtClean="0">
                <a:latin typeface="文鼎中隶繁" pitchFamily="49" charset="-122"/>
                <a:ea typeface="文鼎中隶繁" pitchFamily="49" charset="-122"/>
              </a:rPr>
              <a:t>294 【</a:t>
            </a:r>
            <a:r>
              <a:rPr lang="zh-CN" altLang="en-US" sz="4400" dirty="0" smtClean="0">
                <a:latin typeface="文鼎中隶繁" pitchFamily="49" charset="-122"/>
                <a:ea typeface="文鼎中隶繁" pitchFamily="49" charset="-122"/>
              </a:rPr>
              <a:t>愿我信心永不退后</a:t>
            </a:r>
            <a:r>
              <a:rPr lang="en-US" altLang="zh-CN" sz="4400" dirty="0" smtClean="0">
                <a:latin typeface="文鼎中隶繁" pitchFamily="49" charset="-122"/>
                <a:ea typeface="文鼎中隶繁" pitchFamily="49" charset="-122"/>
              </a:rPr>
              <a:t>】</a:t>
            </a:r>
            <a:endParaRPr lang="en-US" altLang="zh-CN" sz="4400" dirty="0" smtClean="0">
              <a:latin typeface="文鼎中隶繁" pitchFamily="49" charset="-122"/>
              <a:ea typeface="文鼎中隶繁" pitchFamily="49" charset="-122"/>
            </a:endParaRPr>
          </a:p>
          <a:p>
            <a:pPr eaLnBrk="1" hangingPunct="1"/>
            <a:r>
              <a:rPr lang="en-US" altLang="zh-CN" sz="4000" dirty="0" smtClean="0">
                <a:latin typeface="+mj-lt"/>
                <a:ea typeface="文鼎中隶繁" pitchFamily="49" charset="-122"/>
              </a:rPr>
              <a:t>O for a Faith That Will Not Shrink</a:t>
            </a:r>
            <a:endParaRPr lang="en-US" altLang="zh-CN" sz="4000" dirty="0" smtClean="0">
              <a:latin typeface="+mj-lt"/>
              <a:ea typeface="文鼎中隶繁" pitchFamily="49" charset="-122"/>
            </a:endParaRPr>
          </a:p>
          <a:p>
            <a:pPr eaLnBrk="1" hangingPunct="1"/>
            <a:endParaRPr lang="en-US" altLang="zh-CN" sz="3200" dirty="0" smtClean="0">
              <a:latin typeface="文鼎中隶繁" pitchFamily="49" charset="-122"/>
              <a:ea typeface="文鼎中隶繁" pitchFamily="49" charset="-122"/>
            </a:endParaRPr>
          </a:p>
          <a:p>
            <a:pPr eaLnBrk="1" hangingPunct="1"/>
            <a:r>
              <a:rPr lang="zh-CN" altLang="en-US" sz="3200" dirty="0" smtClean="0">
                <a:latin typeface="文鼎中隶繁" pitchFamily="49" charset="-122"/>
                <a:ea typeface="文鼎中隶繁" pitchFamily="49" charset="-122"/>
              </a:rPr>
              <a:t>使徒对主说：求主加增我们的信心</a:t>
            </a:r>
            <a:r>
              <a:rPr lang="en-US" altLang="zh-CN" sz="3200" dirty="0" smtClean="0">
                <a:latin typeface="文鼎中隶繁" pitchFamily="49" charset="-122"/>
                <a:ea typeface="文鼎中隶繁" pitchFamily="49" charset="-122"/>
              </a:rPr>
              <a:t>.</a:t>
            </a:r>
            <a:endParaRPr lang="en-US" altLang="zh-CN" sz="3200" dirty="0" smtClean="0">
              <a:latin typeface="文鼎中隶繁" pitchFamily="49" charset="-122"/>
              <a:ea typeface="文鼎中隶繁" pitchFamily="49" charset="-122"/>
            </a:endParaRPr>
          </a:p>
          <a:p>
            <a:pPr eaLnBrk="1" hangingPunct="1"/>
            <a:r>
              <a:rPr lang="en-US" altLang="zh-CN" sz="3200" dirty="0" smtClean="0">
                <a:latin typeface="文鼎中隶繁" pitchFamily="49" charset="-122"/>
                <a:ea typeface="文鼎中隶繁" pitchFamily="49" charset="-122"/>
              </a:rPr>
              <a:t>-</a:t>
            </a:r>
            <a:r>
              <a:rPr lang="zh-CN" altLang="en-US" sz="3200" dirty="0" smtClean="0">
                <a:latin typeface="文鼎中隶繁" pitchFamily="49" charset="-122"/>
                <a:ea typeface="文鼎中隶繁" pitchFamily="49" charset="-122"/>
              </a:rPr>
              <a:t>路</a:t>
            </a:r>
            <a:r>
              <a:rPr lang="zh-CN" altLang="en-US" sz="3200" dirty="0" smtClean="0">
                <a:latin typeface="文鼎中隶繁" pitchFamily="49" charset="-122"/>
                <a:ea typeface="文鼎中隶繁" pitchFamily="49" charset="-122"/>
              </a:rPr>
              <a:t> </a:t>
            </a:r>
            <a:r>
              <a:rPr lang="en-US" altLang="zh-CN" sz="3200" dirty="0" smtClean="0">
                <a:latin typeface="文鼎中隶繁" pitchFamily="49" charset="-122"/>
                <a:ea typeface="文鼎中隶繁" pitchFamily="49" charset="-122"/>
              </a:rPr>
              <a:t>17:5</a:t>
            </a:r>
            <a:endParaRPr lang="en-US" altLang="zh-CN" sz="3200" dirty="0" smtClean="0">
              <a:latin typeface="文鼎中隶繁" pitchFamily="49" charset="-122"/>
              <a:ea typeface="文鼎中隶繁" pitchFamily="49" charset="-122"/>
            </a:endParaRPr>
          </a:p>
          <a:p>
            <a:pPr eaLnBrk="1" hangingPunct="1"/>
            <a:r>
              <a:rPr lang="en-US" sz="3200" dirty="0" smtClean="0"/>
              <a:t>The apostles said to the Lord, “Increase our faith!” </a:t>
            </a:r>
            <a:r>
              <a:rPr lang="en-US" altLang="zh-CN" sz="3200" dirty="0" smtClean="0">
                <a:latin typeface="文鼎中隶繁" pitchFamily="49" charset="-122"/>
                <a:ea typeface="文鼎中隶繁" pitchFamily="49" charset="-122"/>
              </a:rPr>
              <a:t> </a:t>
            </a:r>
            <a:endParaRPr lang="en-US" altLang="zh-CN" sz="3200" dirty="0" smtClean="0">
              <a:latin typeface="文鼎中隶繁" pitchFamily="49" charset="-122"/>
              <a:ea typeface="文鼎中隶繁" pitchFamily="49" charset="-122"/>
            </a:endParaRPr>
          </a:p>
          <a:p>
            <a:pPr eaLnBrk="1" hangingPunct="1"/>
            <a:r>
              <a:rPr lang="en-US" altLang="zh-CN" sz="3200" dirty="0" smtClean="0">
                <a:latin typeface="文鼎中隶繁" pitchFamily="49" charset="-122"/>
                <a:ea typeface="文鼎中隶繁" pitchFamily="49" charset="-122"/>
              </a:rPr>
              <a:t>Luke 17:5</a:t>
            </a:r>
            <a:endParaRPr lang="zh-CN" altLang="en-US" sz="3200" dirty="0" smtClean="0">
              <a:latin typeface="文鼎中隶繁" pitchFamily="49" charset="-122"/>
              <a:ea typeface="文鼎中隶繁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0" y="304800"/>
            <a:ext cx="9144000" cy="6553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4000" b="1" dirty="0" smtClean="0">
                <a:latin typeface="文鼎中隶繁" pitchFamily="49" charset="-122"/>
                <a:ea typeface="文鼎中隶繁" pitchFamily="49" charset="-122"/>
              </a:rPr>
              <a:t>294 </a:t>
            </a:r>
            <a:r>
              <a:rPr lang="zh-CN" altLang="en-US" sz="4000" b="1" dirty="0" smtClean="0">
                <a:latin typeface="文鼎中隶繁" pitchFamily="49" charset="-122"/>
                <a:ea typeface="文鼎中隶繁" pitchFamily="49" charset="-122"/>
              </a:rPr>
              <a:t>愿我信心永不退后</a:t>
            </a:r>
            <a:r>
              <a:rPr lang="en-US" altLang="en-US" sz="4000" b="1" dirty="0" smtClean="0">
                <a:latin typeface="文鼎中隶繁" pitchFamily="49" charset="-122"/>
                <a:ea typeface="文鼎中隶繁" pitchFamily="49" charset="-122"/>
              </a:rPr>
              <a:t> 5-1</a:t>
            </a:r>
            <a:endParaRPr lang="en-US" altLang="en-US" sz="4000" b="1" dirty="0" smtClean="0">
              <a:latin typeface="文鼎中隶繁" pitchFamily="49" charset="-122"/>
              <a:ea typeface="文鼎中隶繁" pitchFamily="49" charset="-122"/>
            </a:endParaRPr>
          </a:p>
          <a:p>
            <a:pPr eaLnBrk="1" hangingPunct="1">
              <a:lnSpc>
                <a:spcPct val="90000"/>
              </a:lnSpc>
            </a:pPr>
            <a:endParaRPr lang="en-US" altLang="zh-TW" sz="2400" dirty="0" smtClean="0">
              <a:latin typeface="文鼎中隶繁" pitchFamily="49" charset="-122"/>
              <a:ea typeface="文鼎中隶繁" pitchFamily="49" charset="-122"/>
            </a:endParaRPr>
          </a:p>
          <a:p>
            <a:pPr eaLnBrk="1" hangingPunct="1">
              <a:lnSpc>
                <a:spcPct val="90000"/>
              </a:lnSpc>
            </a:pPr>
            <a:r>
              <a:rPr lang="zh-CN" altLang="en-US" dirty="0" smtClean="0">
                <a:latin typeface="文鼎中隶繁" pitchFamily="49" charset="-122"/>
                <a:ea typeface="文鼎中隶繁" pitchFamily="49" charset="-122"/>
              </a:rPr>
              <a:t>愿我信心永不退后</a:t>
            </a:r>
            <a:r>
              <a:rPr lang="zh-CN" altLang="en-US" dirty="0" smtClean="0">
                <a:latin typeface="文鼎中隶繁" pitchFamily="49" charset="-122"/>
                <a:ea typeface="文鼎中隶繁" pitchFamily="49" charset="-122"/>
              </a:rPr>
              <a:t>，</a:t>
            </a:r>
            <a:endParaRPr lang="en-US" altLang="zh-CN" dirty="0" smtClean="0">
              <a:latin typeface="文鼎中隶繁" pitchFamily="49" charset="-122"/>
              <a:ea typeface="文鼎中隶繁" pitchFamily="49" charset="-122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zh-CN" dirty="0" smtClean="0">
                <a:latin typeface="文鼎中隶繁" pitchFamily="49" charset="-122"/>
                <a:ea typeface="文鼎中隶繁" pitchFamily="49" charset="-122"/>
              </a:rPr>
              <a:t>O, for a faith that will not shrink,</a:t>
            </a:r>
            <a:endParaRPr lang="en-US" altLang="zh-CN" dirty="0" smtClean="0">
              <a:latin typeface="文鼎中隶繁" pitchFamily="49" charset="-122"/>
              <a:ea typeface="文鼎中隶繁" pitchFamily="49" charset="-122"/>
            </a:endParaRPr>
          </a:p>
          <a:p>
            <a:pPr eaLnBrk="1" hangingPunct="1">
              <a:lnSpc>
                <a:spcPct val="90000"/>
              </a:lnSpc>
            </a:pPr>
            <a:r>
              <a:rPr lang="zh-CN" altLang="en-US" dirty="0" smtClean="0">
                <a:latin typeface="文鼎中隶繁" pitchFamily="49" charset="-122"/>
                <a:ea typeface="文鼎中隶繁" pitchFamily="49" charset="-122"/>
              </a:rPr>
              <a:t>仇</a:t>
            </a:r>
            <a:r>
              <a:rPr lang="zh-CN" altLang="en-US" dirty="0" smtClean="0">
                <a:latin typeface="文鼎中隶繁" pitchFamily="49" charset="-122"/>
                <a:ea typeface="文鼎中隶繁" pitchFamily="49" charset="-122"/>
              </a:rPr>
              <a:t>敌压迫不慌</a:t>
            </a:r>
            <a:r>
              <a:rPr lang="zh-CN" altLang="en-US" dirty="0" smtClean="0">
                <a:latin typeface="文鼎中隶繁" pitchFamily="49" charset="-122"/>
                <a:ea typeface="文鼎中隶繁" pitchFamily="49" charset="-122"/>
              </a:rPr>
              <a:t>，</a:t>
            </a:r>
            <a:endParaRPr lang="en-US" altLang="zh-CN" dirty="0" smtClean="0">
              <a:latin typeface="文鼎中隶繁" pitchFamily="49" charset="-122"/>
              <a:ea typeface="文鼎中隶繁" pitchFamily="49" charset="-122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zh-CN" dirty="0" err="1" smtClean="0">
                <a:latin typeface="文鼎中隶繁" pitchFamily="49" charset="-122"/>
                <a:ea typeface="文鼎中隶繁" pitchFamily="49" charset="-122"/>
              </a:rPr>
              <a:t>Tho</a:t>
            </a:r>
            <a:r>
              <a:rPr lang="en-US" altLang="zh-CN" dirty="0" smtClean="0">
                <a:latin typeface="文鼎中隶繁" pitchFamily="49" charset="-122"/>
                <a:ea typeface="文鼎中隶繁" pitchFamily="49" charset="-122"/>
              </a:rPr>
              <a:t>' pressed by </a:t>
            </a:r>
            <a:r>
              <a:rPr lang="en-US" altLang="zh-CN" dirty="0" err="1" smtClean="0">
                <a:latin typeface="文鼎中隶繁" pitchFamily="49" charset="-122"/>
                <a:ea typeface="文鼎中隶繁" pitchFamily="49" charset="-122"/>
              </a:rPr>
              <a:t>ev'ry</a:t>
            </a:r>
            <a:r>
              <a:rPr lang="en-US" altLang="zh-CN" dirty="0" smtClean="0">
                <a:latin typeface="文鼎中隶繁" pitchFamily="49" charset="-122"/>
                <a:ea typeface="文鼎中隶繁" pitchFamily="49" charset="-122"/>
              </a:rPr>
              <a:t> foe,</a:t>
            </a:r>
            <a:endParaRPr lang="zh-CN" altLang="en-US" dirty="0" smtClean="0">
              <a:latin typeface="文鼎中隶繁" pitchFamily="49" charset="-122"/>
              <a:ea typeface="文鼎中隶繁" pitchFamily="49" charset="-122"/>
            </a:endParaRPr>
          </a:p>
          <a:p>
            <a:pPr eaLnBrk="1" hangingPunct="1">
              <a:lnSpc>
                <a:spcPct val="90000"/>
              </a:lnSpc>
            </a:pPr>
            <a:r>
              <a:rPr lang="zh-CN" altLang="en-US" dirty="0" smtClean="0">
                <a:latin typeface="文鼎中隶繁" pitchFamily="49" charset="-122"/>
                <a:ea typeface="文鼎中隶繁" pitchFamily="49" charset="-122"/>
              </a:rPr>
              <a:t>纵有苦难灾祸当前</a:t>
            </a:r>
            <a:r>
              <a:rPr lang="zh-CN" altLang="en-US" dirty="0" smtClean="0">
                <a:latin typeface="文鼎中隶繁" pitchFamily="49" charset="-122"/>
                <a:ea typeface="文鼎中隶繁" pitchFamily="49" charset="-122"/>
              </a:rPr>
              <a:t>，</a:t>
            </a:r>
            <a:endParaRPr lang="en-US" altLang="zh-CN" dirty="0" smtClean="0">
              <a:latin typeface="文鼎中隶繁" pitchFamily="49" charset="-122"/>
              <a:ea typeface="文鼎中隶繁" pitchFamily="49" charset="-122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zh-CN" dirty="0" smtClean="0">
                <a:latin typeface="文鼎中隶繁" pitchFamily="49" charset="-122"/>
                <a:ea typeface="文鼎中隶繁" pitchFamily="49" charset="-122"/>
              </a:rPr>
              <a:t>That will not tremble on the brink</a:t>
            </a:r>
            <a:endParaRPr lang="en-US" altLang="zh-CN" dirty="0" smtClean="0">
              <a:latin typeface="文鼎中隶繁" pitchFamily="49" charset="-122"/>
              <a:ea typeface="文鼎中隶繁" pitchFamily="49" charset="-122"/>
            </a:endParaRPr>
          </a:p>
          <a:p>
            <a:pPr eaLnBrk="1" hangingPunct="1">
              <a:lnSpc>
                <a:spcPct val="90000"/>
              </a:lnSpc>
            </a:pPr>
            <a:r>
              <a:rPr lang="zh-CN" altLang="en-US" dirty="0" smtClean="0">
                <a:latin typeface="文鼎中隶繁" pitchFamily="49" charset="-122"/>
                <a:ea typeface="文鼎中隶繁" pitchFamily="49" charset="-122"/>
              </a:rPr>
              <a:t>心</a:t>
            </a:r>
            <a:r>
              <a:rPr lang="zh-CN" altLang="en-US" dirty="0" smtClean="0">
                <a:latin typeface="文鼎中隶繁" pitchFamily="49" charset="-122"/>
                <a:ea typeface="文鼎中隶繁" pitchFamily="49" charset="-122"/>
              </a:rPr>
              <a:t>中亦不惊惶</a:t>
            </a:r>
            <a:r>
              <a:rPr lang="zh-CN" altLang="en-US" dirty="0" smtClean="0">
                <a:latin typeface="文鼎中隶繁" pitchFamily="49" charset="-122"/>
                <a:ea typeface="文鼎中隶繁" pitchFamily="49" charset="-122"/>
              </a:rPr>
              <a:t>。</a:t>
            </a:r>
            <a:endParaRPr lang="en-US" altLang="zh-CN" dirty="0" smtClean="0">
              <a:latin typeface="文鼎中隶繁" pitchFamily="49" charset="-122"/>
              <a:ea typeface="文鼎中隶繁" pitchFamily="49" charset="-122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zh-TW" dirty="0" smtClean="0">
                <a:latin typeface="文鼎中隶繁" pitchFamily="49" charset="-122"/>
                <a:ea typeface="文鼎中隶繁" pitchFamily="49" charset="-122"/>
              </a:rPr>
              <a:t>Of any earthly woe!</a:t>
            </a:r>
            <a:endParaRPr lang="zh-TW" altLang="en-US" dirty="0" smtClean="0">
              <a:latin typeface="文鼎中隶繁" pitchFamily="49" charset="-122"/>
              <a:ea typeface="文鼎中隶繁" pitchFamily="49" charset="-122"/>
            </a:endParaRPr>
          </a:p>
          <a:p>
            <a:pPr algn="l" eaLnBrk="1" hangingPunct="1">
              <a:lnSpc>
                <a:spcPct val="90000"/>
              </a:lnSpc>
            </a:pPr>
            <a:endParaRPr lang="zh-TW" altLang="en-US" sz="1400" dirty="0" smtClean="0">
              <a:latin typeface="文鼎中隶繁" pitchFamily="49" charset="-122"/>
              <a:ea typeface="文鼎中隶繁" pitchFamily="49" charset="-122"/>
            </a:endParaRPr>
          </a:p>
          <a:p>
            <a:pPr algn="l" eaLnBrk="1" hangingPunct="1">
              <a:lnSpc>
                <a:spcPct val="90000"/>
              </a:lnSpc>
            </a:pPr>
            <a:r>
              <a:rPr lang="zh-CN" altLang="en-US" sz="4000" dirty="0" smtClean="0">
                <a:latin typeface="文鼎中隶繁" pitchFamily="49" charset="-122"/>
                <a:ea typeface="文鼎中隶繁" pitchFamily="49" charset="-122"/>
              </a:rPr>
              <a:t>	</a:t>
            </a:r>
            <a:endParaRPr lang="zh-TW" altLang="en-US" sz="4000" dirty="0" smtClean="0">
              <a:latin typeface="文鼎中隶繁" pitchFamily="49" charset="-122"/>
              <a:ea typeface="文鼎中隶繁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0" y="304800"/>
            <a:ext cx="9144000" cy="6553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4000" b="1" dirty="0" smtClean="0">
                <a:latin typeface="文鼎中隶繁" pitchFamily="49" charset="-122"/>
                <a:ea typeface="文鼎中隶繁" pitchFamily="49" charset="-122"/>
              </a:rPr>
              <a:t>294 </a:t>
            </a:r>
            <a:r>
              <a:rPr lang="zh-CN" altLang="en-US" sz="4000" b="1" dirty="0" smtClean="0">
                <a:latin typeface="文鼎中隶繁" pitchFamily="49" charset="-122"/>
                <a:ea typeface="文鼎中隶繁" pitchFamily="49" charset="-122"/>
              </a:rPr>
              <a:t>愿我信心永不退后</a:t>
            </a:r>
            <a:r>
              <a:rPr lang="en-US" altLang="en-US" sz="4000" b="1" dirty="0" smtClean="0">
                <a:latin typeface="文鼎中隶繁" pitchFamily="49" charset="-122"/>
                <a:ea typeface="文鼎中隶繁" pitchFamily="49" charset="-122"/>
              </a:rPr>
              <a:t> 5-2</a:t>
            </a:r>
            <a:endParaRPr lang="en-US" altLang="en-US" sz="4000" b="1" dirty="0" smtClean="0">
              <a:latin typeface="文鼎中隶繁" pitchFamily="49" charset="-122"/>
              <a:ea typeface="文鼎中隶繁" pitchFamily="49" charset="-122"/>
            </a:endParaRPr>
          </a:p>
          <a:p>
            <a:pPr eaLnBrk="1" hangingPunct="1">
              <a:lnSpc>
                <a:spcPct val="90000"/>
              </a:lnSpc>
            </a:pPr>
            <a:endParaRPr lang="en-US" altLang="zh-TW" sz="2400" dirty="0" smtClean="0">
              <a:latin typeface="文鼎中隶繁" pitchFamily="49" charset="-122"/>
              <a:ea typeface="文鼎中隶繁" pitchFamily="49" charset="-122"/>
            </a:endParaRPr>
          </a:p>
          <a:p>
            <a:pPr eaLnBrk="1" hangingPunct="1">
              <a:lnSpc>
                <a:spcPct val="90000"/>
              </a:lnSpc>
            </a:pPr>
            <a:r>
              <a:rPr lang="zh-CN" altLang="en-US" dirty="0" smtClean="0">
                <a:latin typeface="文鼎中隶繁" pitchFamily="49" charset="-122"/>
                <a:ea typeface="文鼎中隶繁" pitchFamily="49" charset="-122"/>
              </a:rPr>
              <a:t>倘因管教遭受责打</a:t>
            </a:r>
            <a:r>
              <a:rPr lang="zh-CN" altLang="en-US" dirty="0" smtClean="0">
                <a:latin typeface="文鼎中隶繁" pitchFamily="49" charset="-122"/>
                <a:ea typeface="文鼎中隶繁" pitchFamily="49" charset="-122"/>
              </a:rPr>
              <a:t>，</a:t>
            </a:r>
            <a:endParaRPr lang="en-US" altLang="zh-CN" dirty="0" smtClean="0">
              <a:latin typeface="文鼎中隶繁" pitchFamily="49" charset="-122"/>
              <a:ea typeface="文鼎中隶繁" pitchFamily="49" charset="-122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zh-CN" dirty="0" smtClean="0">
                <a:latin typeface="文鼎中隶繁" pitchFamily="49" charset="-122"/>
                <a:ea typeface="文鼎中隶繁" pitchFamily="49" charset="-122"/>
              </a:rPr>
              <a:t>That will not murmur nor complain</a:t>
            </a:r>
          </a:p>
          <a:p>
            <a:pPr eaLnBrk="1" hangingPunct="1">
              <a:lnSpc>
                <a:spcPct val="90000"/>
              </a:lnSpc>
            </a:pPr>
            <a:r>
              <a:rPr lang="zh-CN" altLang="en-US" dirty="0" smtClean="0">
                <a:latin typeface="文鼎中隶繁" pitchFamily="49" charset="-122"/>
                <a:ea typeface="文鼎中隶繁" pitchFamily="49" charset="-122"/>
              </a:rPr>
              <a:t>心</a:t>
            </a:r>
            <a:r>
              <a:rPr lang="zh-CN" altLang="en-US" dirty="0" smtClean="0">
                <a:latin typeface="文鼎中隶繁" pitchFamily="49" charset="-122"/>
                <a:ea typeface="文鼎中隶繁" pitchFamily="49" charset="-122"/>
              </a:rPr>
              <a:t>中毫无怨言</a:t>
            </a:r>
            <a:r>
              <a:rPr lang="zh-CN" altLang="en-US" dirty="0" smtClean="0">
                <a:latin typeface="文鼎中隶繁" pitchFamily="49" charset="-122"/>
                <a:ea typeface="文鼎中隶繁" pitchFamily="49" charset="-122"/>
              </a:rPr>
              <a:t>，</a:t>
            </a:r>
            <a:endParaRPr lang="en-US" altLang="zh-CN" dirty="0" smtClean="0">
              <a:latin typeface="文鼎中隶繁" pitchFamily="49" charset="-122"/>
              <a:ea typeface="文鼎中隶繁" pitchFamily="49" charset="-122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zh-CN" dirty="0" smtClean="0">
                <a:latin typeface="文鼎中隶繁" pitchFamily="49" charset="-122"/>
                <a:ea typeface="文鼎中隶繁" pitchFamily="49" charset="-122"/>
              </a:rPr>
              <a:t>Beneath the </a:t>
            </a:r>
            <a:r>
              <a:rPr lang="en-US" altLang="zh-CN" dirty="0" err="1" smtClean="0">
                <a:latin typeface="文鼎中隶繁" pitchFamily="49" charset="-122"/>
                <a:ea typeface="文鼎中隶繁" pitchFamily="49" charset="-122"/>
              </a:rPr>
              <a:t>chast'ning</a:t>
            </a:r>
            <a:r>
              <a:rPr lang="en-US" altLang="zh-CN" dirty="0" smtClean="0">
                <a:latin typeface="文鼎中隶繁" pitchFamily="49" charset="-122"/>
                <a:ea typeface="文鼎中隶繁" pitchFamily="49" charset="-122"/>
              </a:rPr>
              <a:t> rod,</a:t>
            </a:r>
            <a:endParaRPr lang="zh-CN" altLang="en-US" dirty="0" smtClean="0">
              <a:latin typeface="文鼎中隶繁" pitchFamily="49" charset="-122"/>
              <a:ea typeface="文鼎中隶繁" pitchFamily="49" charset="-122"/>
            </a:endParaRPr>
          </a:p>
          <a:p>
            <a:pPr eaLnBrk="1" hangingPunct="1">
              <a:lnSpc>
                <a:spcPct val="90000"/>
              </a:lnSpc>
            </a:pPr>
            <a:r>
              <a:rPr lang="zh-CN" altLang="en-US" dirty="0" smtClean="0">
                <a:latin typeface="文鼎中隶繁" pitchFamily="49" charset="-122"/>
                <a:ea typeface="文鼎中隶繁" pitchFamily="49" charset="-122"/>
              </a:rPr>
              <a:t>倘遇痛苦或是忧伤</a:t>
            </a:r>
            <a:r>
              <a:rPr lang="zh-CN" altLang="en-US" dirty="0" smtClean="0">
                <a:latin typeface="文鼎中隶繁" pitchFamily="49" charset="-122"/>
                <a:ea typeface="文鼎中隶繁" pitchFamily="49" charset="-122"/>
              </a:rPr>
              <a:t>，</a:t>
            </a:r>
            <a:endParaRPr lang="en-US" altLang="zh-CN" dirty="0" smtClean="0">
              <a:latin typeface="文鼎中隶繁" pitchFamily="49" charset="-122"/>
              <a:ea typeface="文鼎中隶繁" pitchFamily="49" charset="-122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zh-CN" dirty="0" smtClean="0">
                <a:latin typeface="文鼎中隶繁" pitchFamily="49" charset="-122"/>
                <a:ea typeface="文鼎中隶繁" pitchFamily="49" charset="-122"/>
              </a:rPr>
              <a:t>But, in the hour of grief or pain,</a:t>
            </a:r>
          </a:p>
          <a:p>
            <a:pPr eaLnBrk="1" hangingPunct="1">
              <a:lnSpc>
                <a:spcPct val="90000"/>
              </a:lnSpc>
            </a:pPr>
            <a:r>
              <a:rPr lang="zh-CN" altLang="en-US" dirty="0" smtClean="0">
                <a:latin typeface="文鼎中隶繁" pitchFamily="49" charset="-122"/>
                <a:ea typeface="文鼎中隶繁" pitchFamily="49" charset="-122"/>
              </a:rPr>
              <a:t>紧</a:t>
            </a:r>
            <a:r>
              <a:rPr lang="zh-CN" altLang="en-US" dirty="0" smtClean="0">
                <a:latin typeface="文鼎中隶繁" pitchFamily="49" charset="-122"/>
                <a:ea typeface="文鼎中隶繁" pitchFamily="49" charset="-122"/>
              </a:rPr>
              <a:t>靠父神胸前</a:t>
            </a:r>
            <a:r>
              <a:rPr lang="zh-CN" altLang="en-US" dirty="0" smtClean="0">
                <a:latin typeface="文鼎中隶繁" pitchFamily="49" charset="-122"/>
                <a:ea typeface="文鼎中隶繁" pitchFamily="49" charset="-122"/>
              </a:rPr>
              <a:t>。</a:t>
            </a:r>
            <a:endParaRPr lang="en-US" altLang="zh-CN" dirty="0" smtClean="0">
              <a:latin typeface="文鼎中隶繁" pitchFamily="49" charset="-122"/>
              <a:ea typeface="文鼎中隶繁" pitchFamily="49" charset="-122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zh-TW" dirty="0" smtClean="0">
                <a:latin typeface="文鼎中隶繁" pitchFamily="49" charset="-122"/>
                <a:ea typeface="文鼎中隶繁" pitchFamily="49" charset="-122"/>
              </a:rPr>
              <a:t>Will lean upon its God</a:t>
            </a:r>
            <a:r>
              <a:rPr lang="en-US" altLang="zh-TW" dirty="0" smtClean="0">
                <a:latin typeface="文鼎中隶繁" pitchFamily="49" charset="-122"/>
                <a:ea typeface="文鼎中隶繁" pitchFamily="49" charset="-122"/>
              </a:rPr>
              <a:t>.</a:t>
            </a:r>
            <a:endParaRPr lang="zh-TW" altLang="en-US" dirty="0" smtClean="0">
              <a:latin typeface="文鼎中隶繁" pitchFamily="49" charset="-122"/>
              <a:ea typeface="文鼎中隶繁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0" y="304800"/>
            <a:ext cx="9144000" cy="6553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4000" b="1" dirty="0" smtClean="0">
                <a:latin typeface="文鼎中隶繁" pitchFamily="49" charset="-122"/>
                <a:ea typeface="文鼎中隶繁" pitchFamily="49" charset="-122"/>
              </a:rPr>
              <a:t>294 </a:t>
            </a:r>
            <a:r>
              <a:rPr lang="zh-CN" altLang="en-US" sz="4000" b="1" dirty="0" smtClean="0">
                <a:latin typeface="文鼎中隶繁" pitchFamily="49" charset="-122"/>
                <a:ea typeface="文鼎中隶繁" pitchFamily="49" charset="-122"/>
              </a:rPr>
              <a:t>愿我信心永不退后</a:t>
            </a:r>
            <a:r>
              <a:rPr lang="en-US" altLang="en-US" sz="4000" b="1" dirty="0" smtClean="0">
                <a:latin typeface="文鼎中隶繁" pitchFamily="49" charset="-122"/>
                <a:ea typeface="文鼎中隶繁" pitchFamily="49" charset="-122"/>
              </a:rPr>
              <a:t> 5-3</a:t>
            </a:r>
            <a:endParaRPr lang="en-US" altLang="en-US" sz="4000" b="1" dirty="0" smtClean="0">
              <a:latin typeface="文鼎中隶繁" pitchFamily="49" charset="-122"/>
              <a:ea typeface="文鼎中隶繁" pitchFamily="49" charset="-122"/>
            </a:endParaRPr>
          </a:p>
          <a:p>
            <a:pPr eaLnBrk="1" hangingPunct="1">
              <a:lnSpc>
                <a:spcPct val="90000"/>
              </a:lnSpc>
            </a:pPr>
            <a:endParaRPr lang="en-US" altLang="zh-TW" sz="2400" dirty="0" smtClean="0">
              <a:latin typeface="文鼎中隶繁" pitchFamily="49" charset="-122"/>
              <a:ea typeface="文鼎中隶繁" pitchFamily="49" charset="-122"/>
            </a:endParaRPr>
          </a:p>
          <a:p>
            <a:pPr eaLnBrk="1" hangingPunct="1">
              <a:lnSpc>
                <a:spcPct val="90000"/>
              </a:lnSpc>
            </a:pPr>
            <a:r>
              <a:rPr lang="zh-CN" altLang="en-US" dirty="0" smtClean="0">
                <a:latin typeface="文鼎中隶繁" pitchFamily="49" charset="-122"/>
                <a:ea typeface="文鼎中隶繁" pitchFamily="49" charset="-122"/>
              </a:rPr>
              <a:t>每遇狂风暴雨来侵</a:t>
            </a:r>
            <a:r>
              <a:rPr lang="zh-CN" altLang="en-US" dirty="0" smtClean="0">
                <a:latin typeface="文鼎中隶繁" pitchFamily="49" charset="-122"/>
                <a:ea typeface="文鼎中隶繁" pitchFamily="49" charset="-122"/>
              </a:rPr>
              <a:t>，</a:t>
            </a:r>
            <a:endParaRPr lang="en-US" altLang="zh-CN" dirty="0" smtClean="0">
              <a:latin typeface="文鼎中隶繁" pitchFamily="49" charset="-122"/>
              <a:ea typeface="文鼎中隶繁" pitchFamily="49" charset="-122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zh-CN" dirty="0" smtClean="0">
                <a:latin typeface="文鼎中隶繁" pitchFamily="49" charset="-122"/>
                <a:ea typeface="文鼎中隶繁" pitchFamily="49" charset="-122"/>
              </a:rPr>
              <a:t>A faith that shines more bright and clear</a:t>
            </a:r>
          </a:p>
          <a:p>
            <a:pPr eaLnBrk="1" hangingPunct="1">
              <a:lnSpc>
                <a:spcPct val="90000"/>
              </a:lnSpc>
            </a:pPr>
            <a:r>
              <a:rPr lang="zh-CN" altLang="en-US" dirty="0" smtClean="0">
                <a:latin typeface="文鼎中隶繁" pitchFamily="49" charset="-122"/>
                <a:ea typeface="文鼎中隶繁" pitchFamily="49" charset="-122"/>
              </a:rPr>
              <a:t>愿</a:t>
            </a:r>
            <a:r>
              <a:rPr lang="zh-CN" altLang="en-US" dirty="0" smtClean="0">
                <a:latin typeface="文鼎中隶繁" pitchFamily="49" charset="-122"/>
                <a:ea typeface="文鼎中隶繁" pitchFamily="49" charset="-122"/>
              </a:rPr>
              <a:t>我信心加增</a:t>
            </a:r>
            <a:r>
              <a:rPr lang="zh-CN" altLang="en-US" dirty="0" smtClean="0">
                <a:latin typeface="文鼎中隶繁" pitchFamily="49" charset="-122"/>
                <a:ea typeface="文鼎中隶繁" pitchFamily="49" charset="-122"/>
              </a:rPr>
              <a:t>，</a:t>
            </a:r>
            <a:endParaRPr lang="en-US" altLang="zh-CN" dirty="0" smtClean="0">
              <a:latin typeface="文鼎中隶繁" pitchFamily="49" charset="-122"/>
              <a:ea typeface="文鼎中隶繁" pitchFamily="49" charset="-122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zh-CN" dirty="0" smtClean="0">
                <a:latin typeface="文鼎中隶繁" pitchFamily="49" charset="-122"/>
                <a:ea typeface="文鼎中隶繁" pitchFamily="49" charset="-122"/>
              </a:rPr>
              <a:t>When tempests rage without;</a:t>
            </a:r>
            <a:endParaRPr lang="zh-CN" altLang="en-US" dirty="0" smtClean="0">
              <a:latin typeface="文鼎中隶繁" pitchFamily="49" charset="-122"/>
              <a:ea typeface="文鼎中隶繁" pitchFamily="49" charset="-122"/>
            </a:endParaRPr>
          </a:p>
          <a:p>
            <a:pPr eaLnBrk="1" hangingPunct="1">
              <a:lnSpc>
                <a:spcPct val="90000"/>
              </a:lnSpc>
            </a:pPr>
            <a:r>
              <a:rPr lang="zh-CN" altLang="en-US" dirty="0" smtClean="0">
                <a:latin typeface="文鼎中隶繁" pitchFamily="49" charset="-122"/>
                <a:ea typeface="文鼎中隶繁" pitchFamily="49" charset="-122"/>
              </a:rPr>
              <a:t>黑暗之中疑惑不生</a:t>
            </a:r>
            <a:r>
              <a:rPr lang="zh-CN" altLang="en-US" dirty="0" smtClean="0">
                <a:latin typeface="文鼎中隶繁" pitchFamily="49" charset="-122"/>
                <a:ea typeface="文鼎中隶繁" pitchFamily="49" charset="-122"/>
              </a:rPr>
              <a:t>，</a:t>
            </a:r>
            <a:endParaRPr lang="en-US" altLang="zh-CN" dirty="0" smtClean="0">
              <a:latin typeface="文鼎中隶繁" pitchFamily="49" charset="-122"/>
              <a:ea typeface="文鼎中隶繁" pitchFamily="49" charset="-122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zh-CN" dirty="0" smtClean="0">
                <a:latin typeface="文鼎中隶繁" pitchFamily="49" charset="-122"/>
                <a:ea typeface="文鼎中隶繁" pitchFamily="49" charset="-122"/>
              </a:rPr>
              <a:t>That when in danger knows no fear,</a:t>
            </a:r>
          </a:p>
          <a:p>
            <a:pPr eaLnBrk="1" hangingPunct="1">
              <a:lnSpc>
                <a:spcPct val="90000"/>
              </a:lnSpc>
            </a:pPr>
            <a:r>
              <a:rPr lang="zh-CN" altLang="en-US" dirty="0" smtClean="0">
                <a:latin typeface="文鼎中隶繁" pitchFamily="49" charset="-122"/>
                <a:ea typeface="文鼎中隶繁" pitchFamily="49" charset="-122"/>
              </a:rPr>
              <a:t>临</a:t>
            </a:r>
            <a:r>
              <a:rPr lang="zh-CN" altLang="en-US" dirty="0" smtClean="0">
                <a:latin typeface="文鼎中隶繁" pitchFamily="49" charset="-122"/>
                <a:ea typeface="文鼎中隶繁" pitchFamily="49" charset="-122"/>
              </a:rPr>
              <a:t>危全无恐惊</a:t>
            </a:r>
            <a:r>
              <a:rPr lang="zh-CN" altLang="en-US" dirty="0" smtClean="0">
                <a:latin typeface="文鼎中隶繁" pitchFamily="49" charset="-122"/>
                <a:ea typeface="文鼎中隶繁" pitchFamily="49" charset="-122"/>
              </a:rPr>
              <a:t>。</a:t>
            </a:r>
            <a:endParaRPr lang="en-US" altLang="zh-CN" dirty="0" smtClean="0">
              <a:latin typeface="文鼎中隶繁" pitchFamily="49" charset="-122"/>
              <a:ea typeface="文鼎中隶繁" pitchFamily="49" charset="-122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zh-TW" dirty="0" smtClean="0">
                <a:latin typeface="文鼎中隶繁" pitchFamily="49" charset="-122"/>
                <a:ea typeface="文鼎中隶繁" pitchFamily="49" charset="-122"/>
              </a:rPr>
              <a:t>In darkness feels no doubt.</a:t>
            </a:r>
            <a:endParaRPr lang="zh-TW" altLang="en-US" dirty="0" smtClean="0">
              <a:latin typeface="文鼎中隶繁" pitchFamily="49" charset="-122"/>
              <a:ea typeface="文鼎中隶繁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0" y="304800"/>
            <a:ext cx="9144000" cy="6553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4000" b="1" dirty="0" smtClean="0">
                <a:latin typeface="文鼎中隶繁" pitchFamily="49" charset="-122"/>
                <a:ea typeface="文鼎中隶繁" pitchFamily="49" charset="-122"/>
              </a:rPr>
              <a:t>294 </a:t>
            </a:r>
            <a:r>
              <a:rPr lang="zh-CN" altLang="en-US" sz="4000" b="1" dirty="0" smtClean="0">
                <a:latin typeface="文鼎中隶繁" pitchFamily="49" charset="-122"/>
                <a:ea typeface="文鼎中隶繁" pitchFamily="49" charset="-122"/>
              </a:rPr>
              <a:t>愿我信心永不退后</a:t>
            </a:r>
            <a:r>
              <a:rPr lang="en-US" altLang="en-US" sz="4000" b="1" dirty="0" smtClean="0">
                <a:latin typeface="文鼎中隶繁" pitchFamily="49" charset="-122"/>
                <a:ea typeface="文鼎中隶繁" pitchFamily="49" charset="-122"/>
              </a:rPr>
              <a:t> 5-4</a:t>
            </a:r>
            <a:endParaRPr lang="en-US" altLang="en-US" sz="4000" b="1" dirty="0" smtClean="0">
              <a:latin typeface="文鼎中隶繁" pitchFamily="49" charset="-122"/>
              <a:ea typeface="文鼎中隶繁" pitchFamily="49" charset="-122"/>
            </a:endParaRPr>
          </a:p>
          <a:p>
            <a:pPr eaLnBrk="1" hangingPunct="1">
              <a:lnSpc>
                <a:spcPct val="90000"/>
              </a:lnSpc>
            </a:pPr>
            <a:endParaRPr lang="en-US" altLang="zh-TW" sz="2400" dirty="0" smtClean="0">
              <a:latin typeface="文鼎中隶繁" pitchFamily="49" charset="-122"/>
              <a:ea typeface="文鼎中隶繁" pitchFamily="49" charset="-122"/>
            </a:endParaRPr>
          </a:p>
          <a:p>
            <a:pPr eaLnBrk="1" hangingPunct="1">
              <a:lnSpc>
                <a:spcPct val="90000"/>
              </a:lnSpc>
            </a:pPr>
            <a:r>
              <a:rPr lang="zh-CN" altLang="en-US" dirty="0" smtClean="0">
                <a:latin typeface="文鼎中隶繁" pitchFamily="49" charset="-122"/>
                <a:ea typeface="文鼎中隶繁" pitchFamily="49" charset="-122"/>
              </a:rPr>
              <a:t>世人厌弃心不动摇</a:t>
            </a:r>
            <a:r>
              <a:rPr lang="zh-CN" altLang="en-US" dirty="0" smtClean="0">
                <a:latin typeface="文鼎中隶繁" pitchFamily="49" charset="-122"/>
                <a:ea typeface="文鼎中隶繁" pitchFamily="49" charset="-122"/>
              </a:rPr>
              <a:t>，</a:t>
            </a:r>
            <a:endParaRPr lang="en-US" altLang="zh-CN" dirty="0" smtClean="0">
              <a:latin typeface="文鼎中隶繁" pitchFamily="49" charset="-122"/>
              <a:ea typeface="文鼎中隶繁" pitchFamily="49" charset="-122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zh-CN" dirty="0" smtClean="0">
                <a:latin typeface="文鼎中隶繁" pitchFamily="49" charset="-122"/>
                <a:ea typeface="文鼎中隶繁" pitchFamily="49" charset="-122"/>
              </a:rPr>
              <a:t>That bears, unmoved, the world’s dread frown</a:t>
            </a:r>
          </a:p>
          <a:p>
            <a:pPr eaLnBrk="1" hangingPunct="1">
              <a:lnSpc>
                <a:spcPct val="90000"/>
              </a:lnSpc>
            </a:pPr>
            <a:r>
              <a:rPr lang="zh-CN" altLang="en-US" dirty="0" smtClean="0">
                <a:latin typeface="文鼎中隶繁" pitchFamily="49" charset="-122"/>
                <a:ea typeface="文鼎中隶繁" pitchFamily="49" charset="-122"/>
              </a:rPr>
              <a:t>讥</a:t>
            </a:r>
            <a:r>
              <a:rPr lang="zh-CN" altLang="en-US" dirty="0" smtClean="0">
                <a:latin typeface="文鼎中隶繁" pitchFamily="49" charset="-122"/>
                <a:ea typeface="文鼎中隶繁" pitchFamily="49" charset="-122"/>
              </a:rPr>
              <a:t>笑也不在意</a:t>
            </a:r>
            <a:r>
              <a:rPr lang="zh-CN" altLang="en-US" dirty="0" smtClean="0">
                <a:latin typeface="文鼎中隶繁" pitchFamily="49" charset="-122"/>
                <a:ea typeface="文鼎中隶繁" pitchFamily="49" charset="-122"/>
              </a:rPr>
              <a:t>，</a:t>
            </a:r>
            <a:endParaRPr lang="en-US" altLang="zh-CN" dirty="0" smtClean="0">
              <a:latin typeface="文鼎中隶繁" pitchFamily="49" charset="-122"/>
              <a:ea typeface="文鼎中隶繁" pitchFamily="49" charset="-122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zh-CN" dirty="0" smtClean="0">
                <a:latin typeface="文鼎中隶繁" pitchFamily="49" charset="-122"/>
                <a:ea typeface="文鼎中隶繁" pitchFamily="49" charset="-122"/>
              </a:rPr>
              <a:t>Nor heeds its scornful smile;</a:t>
            </a:r>
            <a:endParaRPr lang="zh-CN" altLang="en-US" dirty="0" smtClean="0">
              <a:latin typeface="文鼎中隶繁" pitchFamily="49" charset="-122"/>
              <a:ea typeface="文鼎中隶繁" pitchFamily="49" charset="-122"/>
            </a:endParaRPr>
          </a:p>
          <a:p>
            <a:pPr eaLnBrk="1" hangingPunct="1">
              <a:lnSpc>
                <a:spcPct val="90000"/>
              </a:lnSpc>
            </a:pPr>
            <a:r>
              <a:rPr lang="zh-CN" altLang="en-US" dirty="0" smtClean="0">
                <a:latin typeface="文鼎中隶繁" pitchFamily="49" charset="-122"/>
                <a:ea typeface="文鼎中隶繁" pitchFamily="49" charset="-122"/>
              </a:rPr>
              <a:t>烦恼苦海不能淹没</a:t>
            </a:r>
            <a:r>
              <a:rPr lang="zh-CN" altLang="en-US" dirty="0" smtClean="0">
                <a:latin typeface="文鼎中隶繁" pitchFamily="49" charset="-122"/>
                <a:ea typeface="文鼎中隶繁" pitchFamily="49" charset="-122"/>
              </a:rPr>
              <a:t>，</a:t>
            </a:r>
            <a:endParaRPr lang="en-US" altLang="zh-CN" dirty="0" smtClean="0">
              <a:latin typeface="文鼎中隶繁" pitchFamily="49" charset="-122"/>
              <a:ea typeface="文鼎中隶繁" pitchFamily="49" charset="-122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zh-CN" dirty="0" smtClean="0">
                <a:latin typeface="文鼎中隶繁" pitchFamily="49" charset="-122"/>
                <a:ea typeface="文鼎中隶繁" pitchFamily="49" charset="-122"/>
              </a:rPr>
              <a:t>That seas of trouble cannot drown,</a:t>
            </a:r>
          </a:p>
          <a:p>
            <a:pPr eaLnBrk="1" hangingPunct="1">
              <a:lnSpc>
                <a:spcPct val="90000"/>
              </a:lnSpc>
            </a:pPr>
            <a:r>
              <a:rPr lang="zh-CN" altLang="en-US" dirty="0" smtClean="0">
                <a:latin typeface="文鼎中隶繁" pitchFamily="49" charset="-122"/>
                <a:ea typeface="文鼎中隶繁" pitchFamily="49" charset="-122"/>
              </a:rPr>
              <a:t>不</a:t>
            </a:r>
            <a:r>
              <a:rPr lang="zh-CN" altLang="en-US" dirty="0" smtClean="0">
                <a:latin typeface="文鼎中隶繁" pitchFamily="49" charset="-122"/>
                <a:ea typeface="文鼎中隶繁" pitchFamily="49" charset="-122"/>
              </a:rPr>
              <a:t>中撒旦诡计</a:t>
            </a:r>
            <a:r>
              <a:rPr lang="zh-CN" altLang="en-US" dirty="0" smtClean="0">
                <a:latin typeface="文鼎中隶繁" pitchFamily="49" charset="-122"/>
                <a:ea typeface="文鼎中隶繁" pitchFamily="49" charset="-122"/>
              </a:rPr>
              <a:t>。</a:t>
            </a:r>
            <a:endParaRPr lang="en-US" altLang="zh-CN" dirty="0" smtClean="0">
              <a:latin typeface="文鼎中隶繁" pitchFamily="49" charset="-122"/>
              <a:ea typeface="文鼎中隶繁" pitchFamily="49" charset="-122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zh-TW" dirty="0" smtClean="0">
                <a:latin typeface="文鼎中隶繁" pitchFamily="49" charset="-122"/>
                <a:ea typeface="文鼎中隶繁" pitchFamily="49" charset="-122"/>
              </a:rPr>
              <a:t>Nor Satan’s arts beguile.</a:t>
            </a:r>
            <a:endParaRPr lang="zh-TW" altLang="en-US" dirty="0" smtClean="0">
              <a:latin typeface="文鼎中隶繁" pitchFamily="49" charset="-122"/>
              <a:ea typeface="文鼎中隶繁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0" y="304800"/>
            <a:ext cx="9144000" cy="6553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4000" b="1" dirty="0" smtClean="0">
                <a:latin typeface="文鼎中隶繁" pitchFamily="49" charset="-122"/>
                <a:ea typeface="文鼎中隶繁" pitchFamily="49" charset="-122"/>
              </a:rPr>
              <a:t>294 </a:t>
            </a:r>
            <a:r>
              <a:rPr lang="zh-CN" altLang="en-US" sz="4000" b="1" dirty="0" smtClean="0">
                <a:latin typeface="文鼎中隶繁" pitchFamily="49" charset="-122"/>
                <a:ea typeface="文鼎中隶繁" pitchFamily="49" charset="-122"/>
              </a:rPr>
              <a:t>愿我信心永不退后</a:t>
            </a:r>
            <a:r>
              <a:rPr lang="en-US" altLang="en-US" sz="4000" b="1" dirty="0" smtClean="0">
                <a:latin typeface="文鼎中隶繁" pitchFamily="49" charset="-122"/>
                <a:ea typeface="文鼎中隶繁" pitchFamily="49" charset="-122"/>
              </a:rPr>
              <a:t> 5-5</a:t>
            </a:r>
            <a:endParaRPr lang="en-US" altLang="en-US" sz="4000" b="1" dirty="0" smtClean="0">
              <a:latin typeface="文鼎中隶繁" pitchFamily="49" charset="-122"/>
              <a:ea typeface="文鼎中隶繁" pitchFamily="49" charset="-122"/>
            </a:endParaRPr>
          </a:p>
          <a:p>
            <a:pPr eaLnBrk="1" hangingPunct="1">
              <a:lnSpc>
                <a:spcPct val="90000"/>
              </a:lnSpc>
            </a:pPr>
            <a:endParaRPr lang="en-US" altLang="zh-TW" sz="2400" dirty="0" smtClean="0">
              <a:latin typeface="文鼎中隶繁" pitchFamily="49" charset="-122"/>
              <a:ea typeface="文鼎中隶繁" pitchFamily="49" charset="-122"/>
            </a:endParaRPr>
          </a:p>
          <a:p>
            <a:pPr eaLnBrk="1" hangingPunct="1">
              <a:lnSpc>
                <a:spcPct val="90000"/>
              </a:lnSpc>
            </a:pPr>
            <a:r>
              <a:rPr lang="zh-CN" altLang="en-US" dirty="0" smtClean="0">
                <a:latin typeface="文鼎中隶繁" pitchFamily="49" charset="-122"/>
                <a:ea typeface="文鼎中隶繁" pitchFamily="49" charset="-122"/>
              </a:rPr>
              <a:t>求主赐我无比信心</a:t>
            </a:r>
            <a:r>
              <a:rPr lang="zh-CN" altLang="en-US" dirty="0" smtClean="0">
                <a:latin typeface="文鼎中隶繁" pitchFamily="49" charset="-122"/>
                <a:ea typeface="文鼎中隶繁" pitchFamily="49" charset="-122"/>
              </a:rPr>
              <a:t>，</a:t>
            </a:r>
            <a:endParaRPr lang="en-US" altLang="zh-CN" dirty="0" smtClean="0">
              <a:latin typeface="文鼎中隶繁" pitchFamily="49" charset="-122"/>
              <a:ea typeface="文鼎中隶繁" pitchFamily="49" charset="-122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zh-CN" dirty="0" smtClean="0">
                <a:latin typeface="文鼎中隶繁" pitchFamily="49" charset="-122"/>
                <a:ea typeface="文鼎中隶繁" pitchFamily="49" charset="-122"/>
              </a:rPr>
              <a:t>Lord, give us such a faith as this,</a:t>
            </a:r>
          </a:p>
          <a:p>
            <a:pPr eaLnBrk="1" hangingPunct="1">
              <a:lnSpc>
                <a:spcPct val="90000"/>
              </a:lnSpc>
            </a:pPr>
            <a:r>
              <a:rPr lang="zh-CN" altLang="en-US" dirty="0" smtClean="0">
                <a:latin typeface="文鼎中隶繁" pitchFamily="49" charset="-122"/>
                <a:ea typeface="文鼎中隶繁" pitchFamily="49" charset="-122"/>
              </a:rPr>
              <a:t>任</a:t>
            </a:r>
            <a:r>
              <a:rPr lang="zh-CN" altLang="en-US" dirty="0" smtClean="0">
                <a:latin typeface="文鼎中隶繁" pitchFamily="49" charset="-122"/>
                <a:ea typeface="文鼎中隶繁" pitchFamily="49" charset="-122"/>
              </a:rPr>
              <a:t>遭何事不畏</a:t>
            </a:r>
            <a:r>
              <a:rPr lang="zh-CN" altLang="en-US" dirty="0" smtClean="0">
                <a:latin typeface="文鼎中隶繁" pitchFamily="49" charset="-122"/>
                <a:ea typeface="文鼎中隶繁" pitchFamily="49" charset="-122"/>
              </a:rPr>
              <a:t>，</a:t>
            </a:r>
            <a:endParaRPr lang="en-US" altLang="zh-CN" dirty="0" smtClean="0">
              <a:latin typeface="文鼎中隶繁" pitchFamily="49" charset="-122"/>
              <a:ea typeface="文鼎中隶繁" pitchFamily="49" charset="-122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zh-CN" dirty="0" smtClean="0">
                <a:latin typeface="文鼎中隶繁" pitchFamily="49" charset="-122"/>
                <a:ea typeface="文鼎中隶繁" pitchFamily="49" charset="-122"/>
              </a:rPr>
              <a:t>And then, </a:t>
            </a:r>
            <a:r>
              <a:rPr lang="en-US" altLang="zh-CN" dirty="0" err="1" smtClean="0">
                <a:latin typeface="文鼎中隶繁" pitchFamily="49" charset="-122"/>
                <a:ea typeface="文鼎中隶繁" pitchFamily="49" charset="-122"/>
              </a:rPr>
              <a:t>whate’er</a:t>
            </a:r>
            <a:r>
              <a:rPr lang="en-US" altLang="zh-CN" dirty="0" smtClean="0">
                <a:latin typeface="文鼎中隶繁" pitchFamily="49" charset="-122"/>
                <a:ea typeface="文鼎中隶繁" pitchFamily="49" charset="-122"/>
              </a:rPr>
              <a:t> may come,</a:t>
            </a:r>
            <a:endParaRPr lang="zh-CN" altLang="en-US" dirty="0" smtClean="0">
              <a:latin typeface="文鼎中隶繁" pitchFamily="49" charset="-122"/>
              <a:ea typeface="文鼎中隶繁" pitchFamily="49" charset="-122"/>
            </a:endParaRPr>
          </a:p>
          <a:p>
            <a:pPr eaLnBrk="1" hangingPunct="1">
              <a:lnSpc>
                <a:spcPct val="90000"/>
              </a:lnSpc>
            </a:pPr>
            <a:r>
              <a:rPr lang="zh-CN" altLang="en-US" dirty="0" smtClean="0">
                <a:latin typeface="文鼎中隶繁" pitchFamily="49" charset="-122"/>
                <a:ea typeface="文鼎中隶繁" pitchFamily="49" charset="-122"/>
              </a:rPr>
              <a:t>虽在今世亦能尝</a:t>
            </a:r>
            <a:r>
              <a:rPr lang="zh-CN" altLang="en-US" dirty="0" smtClean="0">
                <a:latin typeface="文鼎中隶繁" pitchFamily="49" charset="-122"/>
                <a:ea typeface="文鼎中隶繁" pitchFamily="49" charset="-122"/>
              </a:rPr>
              <a:t>到</a:t>
            </a:r>
            <a:endParaRPr lang="en-US" altLang="zh-CN" dirty="0" smtClean="0">
              <a:latin typeface="文鼎中隶繁" pitchFamily="49" charset="-122"/>
              <a:ea typeface="文鼎中隶繁" pitchFamily="49" charset="-122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zh-CN" dirty="0" smtClean="0">
                <a:latin typeface="文鼎中隶繁" pitchFamily="49" charset="-122"/>
                <a:ea typeface="文鼎中隶繁" pitchFamily="49" charset="-122"/>
              </a:rPr>
              <a:t>We’ll taste, </a:t>
            </a:r>
            <a:r>
              <a:rPr lang="en-US" altLang="zh-CN" dirty="0" err="1" smtClean="0">
                <a:latin typeface="文鼎中隶繁" pitchFamily="49" charset="-122"/>
                <a:ea typeface="文鼎中隶繁" pitchFamily="49" charset="-122"/>
              </a:rPr>
              <a:t>e’en</a:t>
            </a:r>
            <a:r>
              <a:rPr lang="en-US" altLang="zh-CN" dirty="0" smtClean="0">
                <a:latin typeface="文鼎中隶繁" pitchFamily="49" charset="-122"/>
                <a:ea typeface="文鼎中隶繁" pitchFamily="49" charset="-122"/>
              </a:rPr>
              <a:t> here, the hallowed bliss</a:t>
            </a:r>
          </a:p>
          <a:p>
            <a:pPr eaLnBrk="1" hangingPunct="1">
              <a:lnSpc>
                <a:spcPct val="90000"/>
              </a:lnSpc>
            </a:pPr>
            <a:r>
              <a:rPr lang="zh-CN" altLang="en-US" dirty="0" smtClean="0">
                <a:latin typeface="文鼎中隶繁" pitchFamily="49" charset="-122"/>
                <a:ea typeface="文鼎中隶繁" pitchFamily="49" charset="-122"/>
              </a:rPr>
              <a:t>永</a:t>
            </a:r>
            <a:r>
              <a:rPr lang="zh-CN" altLang="en-US" dirty="0" smtClean="0">
                <a:latin typeface="文鼎中隶繁" pitchFamily="49" charset="-122"/>
                <a:ea typeface="文鼎中隶繁" pitchFamily="49" charset="-122"/>
              </a:rPr>
              <a:t>生天</a:t>
            </a:r>
            <a:r>
              <a:rPr lang="zh-CN" altLang="en-US" dirty="0" smtClean="0">
                <a:latin typeface="文鼎中隶繁" pitchFamily="49" charset="-122"/>
                <a:ea typeface="文鼎中隶繁" pitchFamily="49" charset="-122"/>
              </a:rPr>
              <a:t>恩滋味。</a:t>
            </a:r>
            <a:endParaRPr lang="en-US" altLang="zh-CN" dirty="0" smtClean="0">
              <a:latin typeface="文鼎中隶繁" pitchFamily="49" charset="-122"/>
              <a:ea typeface="文鼎中隶繁" pitchFamily="49" charset="-122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zh-TW" dirty="0" smtClean="0">
                <a:latin typeface="文鼎中隶繁" pitchFamily="49" charset="-122"/>
                <a:ea typeface="文鼎中隶繁" pitchFamily="49" charset="-122"/>
              </a:rPr>
              <a:t>Of an eternal home.</a:t>
            </a:r>
            <a:endParaRPr lang="zh-TW" altLang="en-US" dirty="0" smtClean="0">
              <a:latin typeface="文鼎中隶繁" pitchFamily="49" charset="-122"/>
              <a:ea typeface="文鼎中隶繁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eam">
  <a:themeElements>
    <a:clrScheme name="Beam 2">
      <a:dk1>
        <a:srgbClr val="000080"/>
      </a:dk1>
      <a:lt1>
        <a:srgbClr val="FFFFFF"/>
      </a:lt1>
      <a:dk2>
        <a:srgbClr val="000099"/>
      </a:dk2>
      <a:lt2>
        <a:srgbClr val="FFFFFF"/>
      </a:lt2>
      <a:accent1>
        <a:srgbClr val="3366FF"/>
      </a:accent1>
      <a:accent2>
        <a:srgbClr val="7B46D0"/>
      </a:accent2>
      <a:accent3>
        <a:srgbClr val="AAAACA"/>
      </a:accent3>
      <a:accent4>
        <a:srgbClr val="DADADA"/>
      </a:accent4>
      <a:accent5>
        <a:srgbClr val="ADB8FF"/>
      </a:accent5>
      <a:accent6>
        <a:srgbClr val="6F3FBC"/>
      </a:accent6>
      <a:hlink>
        <a:srgbClr val="86D1EC"/>
      </a:hlink>
      <a:folHlink>
        <a:srgbClr val="45C984"/>
      </a:folHlink>
    </a:clrScheme>
    <a:fontScheme name="Beam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eam 1">
        <a:dk1>
          <a:srgbClr val="1A006C"/>
        </a:dk1>
        <a:lt1>
          <a:srgbClr val="FFFFFF"/>
        </a:lt1>
        <a:dk2>
          <a:srgbClr val="000066"/>
        </a:dk2>
        <a:lt2>
          <a:srgbClr val="CCCCFF"/>
        </a:lt2>
        <a:accent1>
          <a:srgbClr val="0099CC"/>
        </a:accent1>
        <a:accent2>
          <a:srgbClr val="6600CC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5C00B9"/>
        </a:accent6>
        <a:hlink>
          <a:srgbClr val="9999FF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2">
        <a:dk1>
          <a:srgbClr val="000080"/>
        </a:dk1>
        <a:lt1>
          <a:srgbClr val="FFFFFF"/>
        </a:lt1>
        <a:dk2>
          <a:srgbClr val="000099"/>
        </a:dk2>
        <a:lt2>
          <a:srgbClr val="FFFFFF"/>
        </a:lt2>
        <a:accent1>
          <a:srgbClr val="3366FF"/>
        </a:accent1>
        <a:accent2>
          <a:srgbClr val="7B46D0"/>
        </a:accent2>
        <a:accent3>
          <a:srgbClr val="AAAACA"/>
        </a:accent3>
        <a:accent4>
          <a:srgbClr val="DADADA"/>
        </a:accent4>
        <a:accent5>
          <a:srgbClr val="ADB8FF"/>
        </a:accent5>
        <a:accent6>
          <a:srgbClr val="6F3FBC"/>
        </a:accent6>
        <a:hlink>
          <a:srgbClr val="86D1EC"/>
        </a:hlink>
        <a:folHlink>
          <a:srgbClr val="45C9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3">
        <a:dk1>
          <a:srgbClr val="3F4873"/>
        </a:dk1>
        <a:lt1>
          <a:srgbClr val="FFFFFF"/>
        </a:lt1>
        <a:dk2>
          <a:srgbClr val="4F598D"/>
        </a:dk2>
        <a:lt2>
          <a:srgbClr val="CCECFF"/>
        </a:lt2>
        <a:accent1>
          <a:srgbClr val="0099CC"/>
        </a:accent1>
        <a:accent2>
          <a:srgbClr val="4C8470"/>
        </a:accent2>
        <a:accent3>
          <a:srgbClr val="B2B5C5"/>
        </a:accent3>
        <a:accent4>
          <a:srgbClr val="DADADA"/>
        </a:accent4>
        <a:accent5>
          <a:srgbClr val="AACAE2"/>
        </a:accent5>
        <a:accent6>
          <a:srgbClr val="447765"/>
        </a:accent6>
        <a:hlink>
          <a:srgbClr val="99CC00"/>
        </a:hlink>
        <a:folHlink>
          <a:srgbClr val="96A4C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4">
        <a:dk1>
          <a:srgbClr val="006E6B"/>
        </a:dk1>
        <a:lt1>
          <a:srgbClr val="FFFFFF"/>
        </a:lt1>
        <a:dk2>
          <a:srgbClr val="008080"/>
        </a:dk2>
        <a:lt2>
          <a:srgbClr val="E2EFCD"/>
        </a:lt2>
        <a:accent1>
          <a:srgbClr val="33CCCC"/>
        </a:accent1>
        <a:accent2>
          <a:srgbClr val="6352B8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5949A6"/>
        </a:accent6>
        <a:hlink>
          <a:srgbClr val="CCFF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5">
        <a:dk1>
          <a:srgbClr val="48562C"/>
        </a:dk1>
        <a:lt1>
          <a:srgbClr val="FFFFFF"/>
        </a:lt1>
        <a:dk2>
          <a:srgbClr val="546434"/>
        </a:dk2>
        <a:lt2>
          <a:srgbClr val="FFFFCC"/>
        </a:lt2>
        <a:accent1>
          <a:srgbClr val="7B8A6E"/>
        </a:accent1>
        <a:accent2>
          <a:srgbClr val="527C3A"/>
        </a:accent2>
        <a:accent3>
          <a:srgbClr val="B3B8AE"/>
        </a:accent3>
        <a:accent4>
          <a:srgbClr val="DADADA"/>
        </a:accent4>
        <a:accent5>
          <a:srgbClr val="BFC4BA"/>
        </a:accent5>
        <a:accent6>
          <a:srgbClr val="497034"/>
        </a:accent6>
        <a:hlink>
          <a:srgbClr val="55B55E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6">
        <a:dk1>
          <a:srgbClr val="96B29E"/>
        </a:dk1>
        <a:lt1>
          <a:srgbClr val="FFFFFF"/>
        </a:lt1>
        <a:dk2>
          <a:srgbClr val="A5BDAC"/>
        </a:dk2>
        <a:lt2>
          <a:srgbClr val="FFFFCC"/>
        </a:lt2>
        <a:accent1>
          <a:srgbClr val="4E8880"/>
        </a:accent1>
        <a:accent2>
          <a:srgbClr val="2F71B9"/>
        </a:accent2>
        <a:accent3>
          <a:srgbClr val="CFDBD2"/>
        </a:accent3>
        <a:accent4>
          <a:srgbClr val="DADADA"/>
        </a:accent4>
        <a:accent5>
          <a:srgbClr val="B2C3C0"/>
        </a:accent5>
        <a:accent6>
          <a:srgbClr val="2A66A7"/>
        </a:accent6>
        <a:hlink>
          <a:srgbClr val="9DC0E7"/>
        </a:hlink>
        <a:folHlink>
          <a:srgbClr val="54CA8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7">
        <a:dk1>
          <a:srgbClr val="D49C00"/>
        </a:dk1>
        <a:lt1>
          <a:srgbClr val="FFFFFF"/>
        </a:lt1>
        <a:dk2>
          <a:srgbClr val="CC9900"/>
        </a:dk2>
        <a:lt2>
          <a:srgbClr val="CEBD40"/>
        </a:lt2>
        <a:accent1>
          <a:srgbClr val="CC6600"/>
        </a:accent1>
        <a:accent2>
          <a:srgbClr val="808000"/>
        </a:accent2>
        <a:accent3>
          <a:srgbClr val="E2CAAA"/>
        </a:accent3>
        <a:accent4>
          <a:srgbClr val="DADADA"/>
        </a:accent4>
        <a:accent5>
          <a:srgbClr val="E2B8AA"/>
        </a:accent5>
        <a:accent6>
          <a:srgbClr val="737300"/>
        </a:accent6>
        <a:hlink>
          <a:srgbClr val="FF99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8">
        <a:dk1>
          <a:srgbClr val="881700"/>
        </a:dk1>
        <a:lt1>
          <a:srgbClr val="FAF9E6"/>
        </a:lt1>
        <a:dk2>
          <a:srgbClr val="990000"/>
        </a:dk2>
        <a:lt2>
          <a:srgbClr val="EADC78"/>
        </a:lt2>
        <a:accent1>
          <a:srgbClr val="FF6600"/>
        </a:accent1>
        <a:accent2>
          <a:srgbClr val="B86D52"/>
        </a:accent2>
        <a:accent3>
          <a:srgbClr val="CAAAAA"/>
        </a:accent3>
        <a:accent4>
          <a:srgbClr val="D6D5C4"/>
        </a:accent4>
        <a:accent5>
          <a:srgbClr val="FFB8AA"/>
        </a:accent5>
        <a:accent6>
          <a:srgbClr val="A66249"/>
        </a:accent6>
        <a:hlink>
          <a:srgbClr val="D78D15"/>
        </a:hlink>
        <a:folHlink>
          <a:srgbClr val="C6B37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E6F5F6"/>
        </a:accent1>
        <a:accent2>
          <a:srgbClr val="A5E1A8"/>
        </a:accent2>
        <a:accent3>
          <a:srgbClr val="FFFFFF"/>
        </a:accent3>
        <a:accent4>
          <a:srgbClr val="000000"/>
        </a:accent4>
        <a:accent5>
          <a:srgbClr val="F0F9FA"/>
        </a:accent5>
        <a:accent6>
          <a:srgbClr val="95CC98"/>
        </a:accent6>
        <a:hlink>
          <a:srgbClr val="5B00B6"/>
        </a:hlink>
        <a:folHlink>
          <a:srgbClr val="34988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Beam</Template>
  <TotalTime>223</TotalTime>
  <Words>402</Words>
  <Application>Microsoft Office PowerPoint</Application>
  <PresentationFormat>On-screen Show (4:3)</PresentationFormat>
  <Paragraphs>60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Wingdings</vt:lpstr>
      <vt:lpstr>Calibri</vt:lpstr>
      <vt:lpstr>Times New Roman</vt:lpstr>
      <vt:lpstr>文鼎中隶繁</vt:lpstr>
      <vt:lpstr>Beam</vt:lpstr>
      <vt:lpstr>Slide 1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dma</dc:creator>
  <cp:lastModifiedBy>owner</cp:lastModifiedBy>
  <cp:revision>23</cp:revision>
  <dcterms:created xsi:type="dcterms:W3CDTF">2005-04-01T18:48:55Z</dcterms:created>
  <dcterms:modified xsi:type="dcterms:W3CDTF">2011-05-21T16:42:24Z</dcterms:modified>
</cp:coreProperties>
</file>