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1"/>
  </p:notesMasterIdLst>
  <p:sldIdLst>
    <p:sldId id="256" r:id="rId2"/>
    <p:sldId id="257" r:id="rId3"/>
    <p:sldId id="267" r:id="rId4"/>
    <p:sldId id="264" r:id="rId5"/>
    <p:sldId id="268" r:id="rId6"/>
    <p:sldId id="265" r:id="rId7"/>
    <p:sldId id="269" r:id="rId8"/>
    <p:sldId id="266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3300"/>
    <a:srgbClr val="0000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4660"/>
  </p:normalViewPr>
  <p:slideViewPr>
    <p:cSldViewPr>
      <p:cViewPr>
        <p:scale>
          <a:sx n="80" d="100"/>
          <a:sy n="80" d="100"/>
        </p:scale>
        <p:origin x="-53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75628-C33E-47E1-8BCC-2A5284613C75}" type="datetimeFigureOut">
              <a:rPr lang="en-US"/>
              <a:pPr/>
              <a:t>8/12/2011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487443-EBAA-462C-9460-7CA3DDE43F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701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701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6DD76-E1A5-4EE0-B3E3-321F93CE3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79B3B-95E3-40BF-AA45-345DE93C6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4E116-F1CA-4060-895D-E60C37D469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80825-CE71-4870-ADF7-67FD86413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F0B16-F2DF-49CF-98BD-90BF287CB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6122C-E933-4CC7-B9CC-E1AF5E671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41B58-2BD9-4270-83FC-F8A6AED99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BFEC9-511A-4DDC-8224-B6D1F94B2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A85D8-6EE0-4ECA-A5B4-7AF834A16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9AC9C-B19F-42AD-915E-3D224897B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86964-0FBE-41EF-B906-E463A2013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595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9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599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99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599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59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599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599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599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AB92FE7-75B3-46B5-8078-385DC8A15C7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447800"/>
            <a:ext cx="8763000" cy="31242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212 </a:t>
            </a: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美哉錫安</a:t>
            </a:r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</a:b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/>
            </a:r>
            <a:b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</a:br>
            <a:r>
              <a:rPr lang="en-US" altLang="zh-CN" sz="4000" dirty="0" smtClean="0">
                <a:solidFill>
                  <a:schemeClr val="tx1"/>
                </a:solidFill>
                <a:effectLst/>
                <a:latin typeface="Verdana" pitchFamily="34" charset="0"/>
                <a:ea typeface="宋体" charset="-122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effectLst/>
                <a:latin typeface="Verdana" pitchFamily="34" charset="0"/>
                <a:ea typeface="宋体" charset="-122"/>
              </a:rPr>
              <a:t>Glorious Things of Thee Are Spoken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美哉錫安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327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美哉錫安，上主聖城，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Glorious things of thee are spoken,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千般榮耀受頌稱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Zion, city of our God!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至尊上主聖言堅定，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He, whose word can not be broken,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選擇你為祂華京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Formed thee for his own abode;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美哉錫安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327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誰能動搖你的根基，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On the Rock of Ages founded,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萬古磐石堅且穩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What can shake thy sure repose?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救恩牆垣，周圍環繞，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With salvation's walls surrounded,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盡可談笑對敵軍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Thou </a:t>
            </a:r>
            <a:r>
              <a:rPr lang="en-US" dirty="0" err="1" smtClean="0"/>
              <a:t>may'st</a:t>
            </a:r>
            <a:r>
              <a:rPr lang="en-US" dirty="0" smtClean="0"/>
              <a:t> smile at all thy foes.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美哉錫安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4-2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看哪！生命活水洪流，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See! the streams of living waters,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來自上主愛源頭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Springing from eternal love;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屬主兒女都蒙供給，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Well supply thy sons and daughters,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永無缺乏無懼憂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;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And all fear of want remove;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美哉錫安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4-2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有此洪流常能解渴，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Who can faint when such a river,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還有誰不覺舒暢？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Ever will their thirst assuage?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恩澤永恆，同主一樣，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Grace, which like the Lord the giver,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萬代千秋永久長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ever fails from age to age.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美哉錫安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4-3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仰觀天空雲柱火柱，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Round each habitation hovering,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四面籠罩眾居民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See the cloud and fire appear!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有此榮光有此護庇，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For a glory and a </a:t>
            </a:r>
            <a:r>
              <a:rPr lang="en-US" dirty="0" err="1" smtClean="0"/>
              <a:t>cov'ring</a:t>
            </a:r>
            <a:r>
              <a:rPr lang="en-US" dirty="0" smtClean="0"/>
              <a:t>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證明上主來親近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;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Showing that the Lord is near.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美哉錫安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4-3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隨主旌旗主民前行，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Thus deriving from their banner,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黑夜有光晝有蔭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Light by night and shade by day;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主民飢時，向主懇求，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Safe they feed upon the manna</a:t>
            </a:r>
            <a:r>
              <a:rPr lang="en-US" dirty="0" smtClean="0"/>
              <a:t>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主賜嗎哪養身心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Which He gives them when they pray.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美哉錫安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4-4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327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慈愛救主，我若蒙恩，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Savior, if of Zion's city,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得永居住錫安城；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I </a:t>
            </a:r>
            <a:r>
              <a:rPr lang="en-US" dirty="0" err="1" smtClean="0"/>
              <a:t>thrO</a:t>
            </a:r>
            <a:r>
              <a:rPr lang="en-US" dirty="0" smtClean="0"/>
              <a:t>' grace a member am;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任憑世人譏笑惋惜，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Let the world deride or pity,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靠主聖名得光榮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I will glory in Thy name.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美哉錫安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4-4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327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世間一切富貴榮華，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Fading is the </a:t>
            </a:r>
            <a:r>
              <a:rPr lang="en-US" dirty="0" err="1" smtClean="0"/>
              <a:t>worldling's</a:t>
            </a:r>
            <a:r>
              <a:rPr lang="en-US" dirty="0" smtClean="0"/>
              <a:t> pleasure,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必如夢幻盡煙消；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All his boasted pomp and show!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真正福樂，永久財寶，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Solid joys and lasting treasure,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錫安居民方知曉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smtClean="0"/>
              <a:t>None but Zion's children know.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700</TotalTime>
  <Words>555</Words>
  <Application>Microsoft Office PowerPoint</Application>
  <PresentationFormat>On-screen Show (4:3)</PresentationFormat>
  <Paragraphs>81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Wingdings</vt:lpstr>
      <vt:lpstr>Calibri</vt:lpstr>
      <vt:lpstr>文鼎中隶繁</vt:lpstr>
      <vt:lpstr>Verdana</vt:lpstr>
      <vt:lpstr>Beam</vt:lpstr>
      <vt:lpstr>212 美哉錫安   Glorious Things of Thee Are Spoken</vt:lpstr>
      <vt:lpstr>美哉錫安 4-1</vt:lpstr>
      <vt:lpstr>美哉錫安 4-1</vt:lpstr>
      <vt:lpstr>美哉錫安 4-2</vt:lpstr>
      <vt:lpstr>美哉錫安 4-2</vt:lpstr>
      <vt:lpstr>美哉錫安 4-3</vt:lpstr>
      <vt:lpstr>美哉錫安 4-3</vt:lpstr>
      <vt:lpstr>美哉錫安 4-4</vt:lpstr>
      <vt:lpstr>美哉錫安 4-4</vt:lpstr>
    </vt:vector>
  </TitlesOfParts>
  <Company>IMB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信靠主耶稣真是甜美</dc:title>
  <dc:creator>LIU</dc:creator>
  <cp:lastModifiedBy>Dr. Wang</cp:lastModifiedBy>
  <cp:revision>56</cp:revision>
  <dcterms:created xsi:type="dcterms:W3CDTF">2005-03-25T14:21:23Z</dcterms:created>
  <dcterms:modified xsi:type="dcterms:W3CDTF">2011-08-12T19:01:58Z</dcterms:modified>
</cp:coreProperties>
</file>