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1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D186B-C1D1-4B0D-9A62-20215C6E6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336EA-DBDB-4952-8D52-FD2DD123B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51C7-9989-498E-A756-1C58986BA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805A-C564-4F00-9047-2E7C42157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AC69B-19A9-4EF4-A144-E1E5C2437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76FD-E1F1-4CBB-AD8A-FF438C1A9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2F481-FE4F-4872-A54B-62079BE5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07CDD-F88C-4AD4-B718-4C5CF5116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0EAF-F517-48D8-A270-EE16B2621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0B860-2477-46A1-A2AB-BEBAEDF37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AEB1-BF7A-4A96-9D2A-CD10A9242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939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D9EF7B75-BD86-48F2-89EC-EB5FE2BC3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5557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20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讚美真神</a:t>
            </a:r>
            <a:r>
              <a:rPr lang="zh-CN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/>
            </a:r>
            <a:br>
              <a:rPr lang="zh-CN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</a:br>
            <a:r>
              <a:rPr lang="en-US" altLang="zh-C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All Creatures of Our God and King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971800"/>
            <a:ext cx="8534400" cy="3200400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願這些都讚美耶和華的名！因他一吩咐便都造成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。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—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</a:rPr>
              <a:t>詩 篇 </a:t>
            </a:r>
            <a:r>
              <a:rPr lang="en-US" altLang="zh-CN" b="1" dirty="0" smtClean="0"/>
              <a:t>1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48:5</a:t>
            </a:r>
            <a:endParaRPr lang="en-US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l" eaLnBrk="1" hangingPunct="1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Let them praise the name of the LORD, for at his command they were created.</a:t>
            </a:r>
          </a:p>
          <a:p>
            <a:pPr algn="l" eaLnBrk="1" hangingPunct="1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Psalm 148:5 </a:t>
            </a:r>
            <a:endParaRPr lang="zh-CN" alt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20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讚美真神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（四之一）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真神所造萬象生靈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All creatures of our God and King,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齊來歌唱讚美同聲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Lift up your voice and with us sing; </a:t>
            </a:r>
            <a:endParaRPr lang="zh-CN" altLang="en-US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哈利路亞！哈利路亞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Alleluia!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20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讚美真神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（四之一）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金光燦爛火熱太陽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Thou burning sun with golden beam,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清煇皎潔溫柔月亮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Thou silver moon with softer gleam!</a:t>
            </a:r>
          </a:p>
          <a:p>
            <a:pPr marL="0" indent="0"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讚美真神，讚美真神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 praise Him! O praise Him!</a:t>
            </a:r>
          </a:p>
          <a:p>
            <a:pPr marL="0" indent="0"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哈利路亞！哈利路亞！哈利路亞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Alleluia! Alleluia!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20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讚美真神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（四之二）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搖撼山嶺強勁猛風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Thou rushing wind that art so strong,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行雲任意浮萬里空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Ye clouds that sail in </a:t>
            </a:r>
            <a:r>
              <a:rPr lang="en-US" altLang="zh-CN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heav’n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along; </a:t>
            </a:r>
            <a:endParaRPr lang="zh-CN" altLang="en-US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讚美真神，哈利路亞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 praise Him!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20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讚美真神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（四之二）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清早晨光雀躍歡欣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Thou rising morn, in praise rejoice,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晚照斜陽美韻妙音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Ye lights of evening, find a voice!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讚美真神，讚美真神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 praise Him! O praise Him!</a:t>
            </a:r>
          </a:p>
          <a:p>
            <a:pPr marL="0" indent="0"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哈利路亞！哈利路亞！哈利路亞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Alleluia! Alleluia!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20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讚美真神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（四之三）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大地海洋寶藏無窮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Dear mother earth, who day by day,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時時供應我們享用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Unfoldest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blessings on our way; </a:t>
            </a:r>
            <a:endParaRPr lang="zh-CN" altLang="en-US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讚美真神，哈利路亞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 praise Him!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20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讚美真神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（四之三）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清香花果結實滿枝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The </a:t>
            </a:r>
            <a:r>
              <a:rPr lang="en-US" altLang="zh-CN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flow’rs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and fruits that in thee grow,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顯彰主榮輝滿全地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Let them His glory also show; </a:t>
            </a:r>
            <a:endParaRPr lang="zh-CN" altLang="en-US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讚美真神，讚美真神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 praise Him! O praise Him!</a:t>
            </a:r>
          </a:p>
          <a:p>
            <a:pPr marL="0" indent="0"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哈利路亞！哈利路亞！哈利路亞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Alleluia! Alleluia!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20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讚美真神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（四之四）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3820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萬物當讚美大主宰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Let all things their Creator bless,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也當謙卑向祂敬拜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And worship Him in humbleness; </a:t>
            </a:r>
            <a:endParaRPr lang="zh-CN" altLang="en-US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讚美真神，哈利路亞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 praise Him!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20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讚美真神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（四之四）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534400" cy="5334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讚美聖父聖子聖靈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Praise, praise the Father, praise the Son,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高聲讚美三一神明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And praise the Spirit, Three in One!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讚美真神，讚美真神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O praise Him! O praise Him!</a:t>
            </a:r>
          </a:p>
          <a:p>
            <a:pPr marL="0" indent="0"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哈利路亞！哈利路亞！哈利路亞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！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Alleluia! Alleluia!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3">
      <a:dk1>
        <a:srgbClr val="000066"/>
      </a:dk1>
      <a:lt1>
        <a:srgbClr val="FFFFFF"/>
      </a:lt1>
      <a:dk2>
        <a:srgbClr val="000099"/>
      </a:dk2>
      <a:lt2>
        <a:srgbClr val="9FBFFF"/>
      </a:lt2>
      <a:accent1>
        <a:srgbClr val="0099CC"/>
      </a:accent1>
      <a:accent2>
        <a:srgbClr val="00CC66"/>
      </a:accent2>
      <a:accent3>
        <a:srgbClr val="AAAACA"/>
      </a:accent3>
      <a:accent4>
        <a:srgbClr val="DADADA"/>
      </a:accent4>
      <a:accent5>
        <a:srgbClr val="AACAE2"/>
      </a:accent5>
      <a:accent6>
        <a:srgbClr val="00B95C"/>
      </a:accent6>
      <a:hlink>
        <a:srgbClr val="00FFFF"/>
      </a:hlink>
      <a:folHlink>
        <a:srgbClr val="CDE6FF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402</TotalTime>
  <Words>579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Orbit</vt:lpstr>
      <vt:lpstr>20 讚美真神 All Creatures of Our God and King</vt:lpstr>
      <vt:lpstr>20 讚美真神　（四之一）</vt:lpstr>
      <vt:lpstr>20 讚美真神　（四之一）</vt:lpstr>
      <vt:lpstr>20 讚美真神　（四之二）</vt:lpstr>
      <vt:lpstr>20 讚美真神　（四之二）</vt:lpstr>
      <vt:lpstr>20 讚美真神　（四之三）</vt:lpstr>
      <vt:lpstr>20 讚美真神　（四之三）</vt:lpstr>
      <vt:lpstr>20 讚美真神　（四之四）</vt:lpstr>
      <vt:lpstr>20 讚美真神　（四之四）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快乐崇拜</dc:title>
  <dc:creator>Dell P4</dc:creator>
  <cp:lastModifiedBy>Qingfu Wang</cp:lastModifiedBy>
  <cp:revision>25</cp:revision>
  <dcterms:created xsi:type="dcterms:W3CDTF">2005-03-19T17:06:19Z</dcterms:created>
  <dcterms:modified xsi:type="dcterms:W3CDTF">2011-01-02T15:03:09Z</dcterms:modified>
</cp:coreProperties>
</file>