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1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D186B-C1D1-4B0D-9A62-20215C6E6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336EA-DBDB-4952-8D52-FD2DD123B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51C7-9989-498E-A756-1C58986BA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805A-C564-4F00-9047-2E7C42157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AC69B-19A9-4EF4-A144-E1E5C2437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76FD-E1F1-4CBB-AD8A-FF438C1A9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2F481-FE4F-4872-A54B-62079BE5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07CDD-F88C-4AD4-B718-4C5CF5116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0EAF-F517-48D8-A270-EE16B2621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0B860-2477-46A1-A2AB-BEBAEDF37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AEB1-BF7A-4A96-9D2A-CD10A9242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939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D9EF7B75-BD86-48F2-89EC-EB5FE2BC3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5557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130 </a:t>
            </a:r>
            <a:r>
              <a:rPr lang="zh-TW" altLang="en-US" b="1" dirty="0" smtClean="0">
                <a:solidFill>
                  <a:schemeClr val="tx1"/>
                </a:solidFill>
                <a:effectLst/>
              </a:rPr>
              <a:t>哈利路亞，奇妙救主</a:t>
            </a:r>
            <a:r>
              <a:rPr lang="zh-CN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/>
            </a:r>
            <a:br>
              <a:rPr lang="zh-CN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</a:br>
            <a:r>
              <a:rPr lang="en-US" altLang="zh-C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Hallelujah, What a </a:t>
            </a:r>
            <a:r>
              <a:rPr lang="en-US" altLang="zh-CN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Saviour</a:t>
            </a:r>
            <a:r>
              <a:rPr lang="en-US" altLang="zh-C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!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971800"/>
            <a:ext cx="8534400" cy="3200400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父差子作世人的救主；這是我們所看見且作見 證的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。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—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約一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4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:14</a:t>
            </a:r>
            <a:endParaRPr lang="en-US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l" eaLnBrk="1" hangingPunct="1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And we have seen and testify that the Father has sent his Son to be the Savior of the world.--1 John 4:14 </a:t>
            </a:r>
            <a:endParaRPr lang="zh-CN" alt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130 </a:t>
            </a:r>
            <a:r>
              <a:rPr lang="zh-TW" altLang="en-US" b="1" dirty="0" smtClean="0">
                <a:solidFill>
                  <a:schemeClr val="tx1"/>
                </a:solidFill>
                <a:effectLst/>
              </a:rPr>
              <a:t>哈利路亞，奇妙救主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（五之一）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天父愛子由天至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“Man of Sorrows!” what a name,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常經憂患遭厭棄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For the Son of God who came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。</a:t>
            </a:r>
            <a:endParaRPr lang="en-US" altLang="zh-CN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拯救罪人脫永死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Ruined sinners to reclaim.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哈利路亞！奇妙救主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Hallelujah! What a Savior!</a:t>
            </a:r>
            <a:endParaRPr lang="en-US" altLang="zh-TW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130 </a:t>
            </a:r>
            <a:r>
              <a:rPr lang="zh-TW" altLang="en-US" b="1" dirty="0" smtClean="0">
                <a:solidFill>
                  <a:schemeClr val="tx1"/>
                </a:solidFill>
                <a:effectLst/>
              </a:rPr>
              <a:t>哈利路亞，奇妙救主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（五之二）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受盡羞辱與欺凌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Bearing shame and scoffing rude,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為我贖罪受苦刑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In my place condemned He stood;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藉主寶血得潔淨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Sealed my pardon with His blood.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哈利路亞！奇妙救主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Hallelujah! What a Savior!</a:t>
            </a:r>
            <a:endParaRPr lang="en-US" altLang="zh-TW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130 </a:t>
            </a:r>
            <a:r>
              <a:rPr lang="zh-TW" altLang="en-US" b="1" dirty="0" smtClean="0">
                <a:solidFill>
                  <a:schemeClr val="tx1"/>
                </a:solidFill>
                <a:effectLst/>
              </a:rPr>
              <a:t>哈利路亞，奇妙救主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（五之三）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我滿罪污無蔭庇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Guilty, vile, and helpless we;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祂是聖羔無瑕疵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Spotless Lamb of God was He;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救贖大功真希奇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“Full atonement!” can it be?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哈利路亞！奇妙救主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Hallelujah! What a Savior!</a:t>
            </a:r>
            <a:endParaRPr lang="en-US" altLang="zh-TW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130 </a:t>
            </a:r>
            <a:r>
              <a:rPr lang="zh-TW" altLang="en-US" b="1" dirty="0" smtClean="0">
                <a:solidFill>
                  <a:schemeClr val="tx1"/>
                </a:solidFill>
                <a:effectLst/>
              </a:rPr>
              <a:t>哈利路亞，奇妙救主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（五之四）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主釘十架捨生命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Lifted up was He to die;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救世使命已完成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“It is finished!” was His cry;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今居至高榮美城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Now in Heav’n exalted high.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哈利路亞！奇妙救主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Hallelujah! What a Savior!</a:t>
            </a:r>
            <a:endParaRPr lang="en-US" altLang="zh-TW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130 </a:t>
            </a:r>
            <a:r>
              <a:rPr lang="zh-TW" altLang="en-US" b="1" dirty="0" smtClean="0">
                <a:solidFill>
                  <a:schemeClr val="tx1"/>
                </a:solidFill>
                <a:effectLst/>
              </a:rPr>
              <a:t>哈利路亞，奇妙救主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（五之五）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榮耀君王再來時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When He comes, our glorious King,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迎接聖徒上天衢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All His ransomed home to bring,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齊頌主名唱新詩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Then anew this song we’ll sing: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哈利路亞！奇妙救主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Hallelujah! What a Savior!</a:t>
            </a:r>
            <a:endParaRPr lang="en-US" altLang="zh-TW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3">
      <a:dk1>
        <a:srgbClr val="000066"/>
      </a:dk1>
      <a:lt1>
        <a:srgbClr val="FFFFFF"/>
      </a:lt1>
      <a:dk2>
        <a:srgbClr val="000099"/>
      </a:dk2>
      <a:lt2>
        <a:srgbClr val="9FBFFF"/>
      </a:lt2>
      <a:accent1>
        <a:srgbClr val="0099CC"/>
      </a:accent1>
      <a:accent2>
        <a:srgbClr val="00CC66"/>
      </a:accent2>
      <a:accent3>
        <a:srgbClr val="AAAACA"/>
      </a:accent3>
      <a:accent4>
        <a:srgbClr val="DADADA"/>
      </a:accent4>
      <a:accent5>
        <a:srgbClr val="AACAE2"/>
      </a:accent5>
      <a:accent6>
        <a:srgbClr val="00B95C"/>
      </a:accent6>
      <a:hlink>
        <a:srgbClr val="00FFFF"/>
      </a:hlink>
      <a:folHlink>
        <a:srgbClr val="CDE6FF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423</TotalTime>
  <Words>445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Orbit</vt:lpstr>
      <vt:lpstr>130 哈利路亞，奇妙救主  Hallelujah, What a Saviour!</vt:lpstr>
      <vt:lpstr>130 哈利路亞，奇妙救主（五之一）</vt:lpstr>
      <vt:lpstr>130 哈利路亞，奇妙救主（五之二）</vt:lpstr>
      <vt:lpstr>130 哈利路亞，奇妙救主（五之三）</vt:lpstr>
      <vt:lpstr>130 哈利路亞，奇妙救主（五之四）</vt:lpstr>
      <vt:lpstr>130 哈利路亞，奇妙救主（五之五）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快乐崇拜</dc:title>
  <dc:creator>Dell P4</dc:creator>
  <cp:lastModifiedBy>Qingfu Wang</cp:lastModifiedBy>
  <cp:revision>33</cp:revision>
  <dcterms:created xsi:type="dcterms:W3CDTF">2005-03-19T17:06:19Z</dcterms:created>
  <dcterms:modified xsi:type="dcterms:W3CDTF">2011-01-02T15:06:29Z</dcterms:modified>
</cp:coreProperties>
</file>