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61" r:id="rId2"/>
    <p:sldId id="257" r:id="rId3"/>
    <p:sldId id="262" r:id="rId4"/>
    <p:sldId id="263" r:id="rId5"/>
    <p:sldId id="264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0426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0427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D186B-C1D1-4B0D-9A62-20215C6E64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6336EA-DBDB-4952-8D52-FD2DD123BD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D51C7-9989-498E-A756-1C58986BA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0805A-C564-4F00-9047-2E7C42157C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CAC69B-19A9-4EF4-A144-E1E5C24377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4076FD-E1F1-4CBB-AD8A-FF438C1A9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92F481-FE4F-4872-A54B-62079BE551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407CDD-F88C-4AD4-B718-4C5CF5116A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10EAF-F517-48D8-A270-EE16B26212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0B860-2477-46A1-A2AB-BEBAEDF37F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44AEB1-BF7A-4A96-9D2A-CD10A9242D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939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939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939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939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7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940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9403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9404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405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9406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fld id="{D9EF7B75-BD86-48F2-89EC-EB5FE2BC31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0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838200"/>
            <a:ext cx="9144000" cy="155575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123 </a:t>
            </a:r>
            <a:r>
              <a:rPr lang="zh-CN" altLang="en-US" b="1" dirty="0" smtClean="0">
                <a:solidFill>
                  <a:schemeClr val="tx1"/>
                </a:solidFill>
                <a:effectLst/>
              </a:rPr>
              <a:t>主為何死</a:t>
            </a:r>
            <a:r>
              <a:rPr lang="zh-CN" alt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/>
            </a:r>
            <a:br>
              <a:rPr lang="zh-CN" alt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</a:br>
            <a:r>
              <a:rPr lang="en-US" altLang="zh-CN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Ask Ye What Great Thing I Know</a:t>
            </a:r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04800" y="2971800"/>
            <a:ext cx="8534400" cy="3200400"/>
          </a:xfrm>
        </p:spPr>
        <p:txBody>
          <a:bodyPr/>
          <a:lstStyle/>
          <a:p>
            <a:pPr algn="l" eaLnBrk="1" hangingPunct="1">
              <a:defRPr/>
            </a:pPr>
            <a:r>
              <a:rPr lang="zh-TW" alt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因為我曾定了主意，在你們中間不知道別的， 只知道耶穌基督並他釘十字架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。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—</a:t>
            </a:r>
            <a:r>
              <a:rPr lang="zh-CN" altLang="en-US" b="1" dirty="0" smtClean="0"/>
              <a:t>林前 </a:t>
            </a:r>
            <a:r>
              <a:rPr lang="en-US" altLang="zh-CN" b="1" dirty="0" smtClean="0"/>
              <a:t>2</a:t>
            </a:r>
            <a:r>
              <a:rPr lang="en-US" altLang="zh-CN" b="1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:2</a:t>
            </a:r>
            <a:endParaRPr lang="en-US" altLang="zh-CN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文鼎中隶繁" pitchFamily="49" charset="-122"/>
              <a:ea typeface="文鼎中隶繁" pitchFamily="49" charset="-122"/>
            </a:endParaRPr>
          </a:p>
          <a:p>
            <a:pPr algn="l" eaLnBrk="1" hangingPunct="1">
              <a:defRPr/>
            </a:pPr>
            <a:r>
              <a:rPr lang="en-US" altLang="zh-CN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For I resolved to know nothing while I was with you except Jesus Christ and him crucified.--1 Corinthians 2:2 </a:t>
            </a:r>
            <a:endParaRPr lang="zh-CN" altLang="en-US" b="1" dirty="0" smtClean="0">
              <a:effectLst>
                <a:outerShdw blurRad="38100" dist="38100" dir="2700000" algn="tl">
                  <a:srgbClr val="000000"/>
                </a:outerShdw>
              </a:effectLst>
              <a:latin typeface="文鼎中隶繁" pitchFamily="49" charset="-122"/>
              <a:ea typeface="文鼎中隶繁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123 </a:t>
            </a:r>
            <a:r>
              <a:rPr lang="zh-CN" altLang="en-US" b="1" dirty="0" smtClean="0">
                <a:solidFill>
                  <a:schemeClr val="tx1"/>
                </a:solidFill>
                <a:effectLst/>
              </a:rPr>
              <a:t>主為何死 </a:t>
            </a:r>
            <a:r>
              <a:rPr lang="zh-CN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　（四之一）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763000" cy="5562600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你可知道有何事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， </a:t>
            </a:r>
            <a:endParaRPr lang="en-US" altLang="zh-TW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  <a:p>
            <a:pPr eaLnBrk="1" hangingPunct="1">
              <a:buNone/>
              <a:defRPr/>
            </a:pP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Ask ye what great thing I know,</a:t>
            </a:r>
          </a:p>
          <a:p>
            <a:pPr eaLnBrk="1" hangingPunct="1">
              <a:buNone/>
              <a:defRPr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令我激動樂如斯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？ </a:t>
            </a:r>
            <a:endParaRPr lang="en-US" altLang="zh-CN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  <a:p>
            <a:pPr eaLnBrk="1" hangingPunct="1">
              <a:buNone/>
              <a:defRPr/>
            </a:pP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That delights and stirs me so?</a:t>
            </a:r>
          </a:p>
          <a:p>
            <a:pPr eaLnBrk="1" hangingPunct="1">
              <a:buNone/>
              <a:defRPr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我有何獎賞能贏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？ </a:t>
            </a:r>
            <a:endParaRPr lang="en-US" altLang="zh-CN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  <a:p>
            <a:pPr eaLnBrk="1" hangingPunct="1">
              <a:buNone/>
              <a:defRPr/>
            </a:pP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What the high reward I win?</a:t>
            </a:r>
          </a:p>
          <a:p>
            <a:pPr eaLnBrk="1" hangingPunct="1">
              <a:buNone/>
              <a:defRPr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我以何名字為榮？耶穌，釘十架之主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。</a:t>
            </a:r>
            <a:endParaRPr lang="en-US" altLang="zh-TW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  <a:p>
            <a:pPr marL="0" indent="0" eaLnBrk="1" hangingPunct="1">
              <a:buNone/>
              <a:defRPr/>
            </a:pP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Whose the name I glory in? Jesus Christ, the Crucified.</a:t>
            </a:r>
            <a:endParaRPr lang="en-US" altLang="zh-TW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123 </a:t>
            </a:r>
            <a:r>
              <a:rPr lang="zh-CN" altLang="en-US" b="1" dirty="0" smtClean="0">
                <a:solidFill>
                  <a:schemeClr val="tx1"/>
                </a:solidFill>
                <a:effectLst/>
              </a:rPr>
              <a:t>主為何死 </a:t>
            </a:r>
            <a:r>
              <a:rPr lang="zh-CN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　（四之二）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763000" cy="5562600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誰勝最兇猛敵人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？</a:t>
            </a:r>
            <a:endParaRPr lang="en-US" altLang="zh-TW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  <a:p>
            <a:pPr eaLnBrk="1" hangingPunct="1">
              <a:buNone/>
              <a:defRPr/>
            </a:pP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Who defeats my fiercest foes?</a:t>
            </a:r>
          </a:p>
          <a:p>
            <a:pPr eaLnBrk="1" hangingPunct="1">
              <a:buNone/>
              <a:defRPr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誰慰最悲苦之心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？ </a:t>
            </a:r>
            <a:endParaRPr lang="en-US" altLang="zh-CN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  <a:p>
            <a:pPr eaLnBrk="1" hangingPunct="1">
              <a:buNone/>
              <a:defRPr/>
            </a:pP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Who consoles my saddest woes?</a:t>
            </a:r>
          </a:p>
          <a:p>
            <a:pPr eaLnBrk="1" hangingPunct="1">
              <a:buNone/>
              <a:defRPr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心志軟弱誰興起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？ </a:t>
            </a:r>
            <a:endParaRPr lang="en-US" altLang="zh-CN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  <a:p>
            <a:pPr eaLnBrk="1" hangingPunct="1">
              <a:buNone/>
              <a:defRPr/>
            </a:pP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Who revives my fainting heart,</a:t>
            </a:r>
          </a:p>
          <a:p>
            <a:pPr eaLnBrk="1" hangingPunct="1">
              <a:buNone/>
              <a:defRPr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隱藏傷痛誰醫治？耶穌，釘十架之主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。</a:t>
            </a:r>
            <a:endParaRPr lang="en-US" altLang="zh-TW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  <a:p>
            <a:pPr marL="0" indent="0" eaLnBrk="1" hangingPunct="1">
              <a:buNone/>
              <a:defRPr/>
            </a:pP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Healing all its hidden smart? Jesus Christ, the Crucified.</a:t>
            </a:r>
            <a:endParaRPr lang="en-US" altLang="zh-TW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123 </a:t>
            </a:r>
            <a:r>
              <a:rPr lang="zh-CN" altLang="en-US" b="1" dirty="0" smtClean="0">
                <a:solidFill>
                  <a:schemeClr val="tx1"/>
                </a:solidFill>
                <a:effectLst/>
              </a:rPr>
              <a:t>主為何死 </a:t>
            </a:r>
            <a:r>
              <a:rPr lang="zh-CN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　（四之三）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763000" cy="5562600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是誰使生命活潑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 ？  </a:t>
            </a:r>
            <a:endParaRPr lang="en-US" altLang="zh-TW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  <a:p>
            <a:pPr eaLnBrk="1" hangingPunct="1">
              <a:buNone/>
              <a:defRPr/>
            </a:pP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Who is life in life to me?</a:t>
            </a:r>
          </a:p>
          <a:p>
            <a:pPr eaLnBrk="1" hangingPunct="1">
              <a:buNone/>
              <a:defRPr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是誰使死亡滅絕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？ </a:t>
            </a:r>
            <a:endParaRPr lang="en-US" altLang="zh-CN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  <a:p>
            <a:pPr eaLnBrk="1" hangingPunct="1">
              <a:buNone/>
              <a:defRPr/>
            </a:pP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Who the death of death will be?</a:t>
            </a:r>
          </a:p>
          <a:p>
            <a:pPr eaLnBrk="1" hangingPunct="1">
              <a:buNone/>
              <a:defRPr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誰把我放其右邊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， </a:t>
            </a:r>
            <a:endParaRPr lang="en-US" altLang="zh-CN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  <a:p>
            <a:pPr eaLnBrk="1" hangingPunct="1">
              <a:buNone/>
              <a:defRPr/>
            </a:pP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Who will place me on His right,</a:t>
            </a:r>
          </a:p>
          <a:p>
            <a:pPr eaLnBrk="1" hangingPunct="1">
              <a:buNone/>
              <a:defRPr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在無數天軍中間？耶穌，釘十架之主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。</a:t>
            </a:r>
            <a:endParaRPr lang="en-US" altLang="zh-TW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  <a:p>
            <a:pPr marL="0" indent="0" eaLnBrk="1" hangingPunct="1">
              <a:buNone/>
              <a:defRPr/>
            </a:pP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With the countless hosts of light? Jesus Christ, the Crucified.</a:t>
            </a:r>
            <a:endParaRPr lang="en-US" altLang="zh-TW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11398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CN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123 </a:t>
            </a:r>
            <a:r>
              <a:rPr lang="zh-CN" altLang="en-US" b="1" dirty="0" smtClean="0">
                <a:solidFill>
                  <a:schemeClr val="tx1"/>
                </a:solidFill>
                <a:effectLst/>
              </a:rPr>
              <a:t>主為何死 </a:t>
            </a:r>
            <a:r>
              <a:rPr lang="zh-CN" alt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文鼎中隶繁" pitchFamily="49" charset="-122"/>
                <a:ea typeface="文鼎中隶繁" pitchFamily="49" charset="-122"/>
              </a:rPr>
              <a:t>　（四之四）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763000" cy="5562600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這是我所知大事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， </a:t>
            </a:r>
            <a:endParaRPr lang="en-US" altLang="zh-TW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  <a:p>
            <a:pPr eaLnBrk="1" hangingPunct="1">
              <a:buNone/>
              <a:defRPr/>
            </a:pP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This is that great thing I know;</a:t>
            </a:r>
          </a:p>
          <a:p>
            <a:pPr eaLnBrk="1" hangingPunct="1">
              <a:buNone/>
              <a:defRPr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令我激動樂如斯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。 </a:t>
            </a:r>
            <a:endParaRPr lang="en-US" altLang="zh-CN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  <a:p>
            <a:pPr eaLnBrk="1" hangingPunct="1">
              <a:buNone/>
              <a:defRPr/>
            </a:pP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This delights and stirs me so:</a:t>
            </a:r>
          </a:p>
          <a:p>
            <a:pPr eaLnBrk="1" hangingPunct="1">
              <a:buNone/>
              <a:defRPr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祂捨生命，勝死權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， </a:t>
            </a:r>
            <a:endParaRPr lang="en-US" altLang="zh-CN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  <a:p>
            <a:pPr eaLnBrk="1" hangingPunct="1">
              <a:buNone/>
              <a:defRPr/>
            </a:pP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Faith in Him who died to save,</a:t>
            </a:r>
          </a:p>
          <a:p>
            <a:pPr eaLnBrk="1" hangingPunct="1">
              <a:buNone/>
              <a:defRPr/>
            </a:pP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我惟信靠心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意</a:t>
            </a:r>
            <a:r>
              <a:rPr lang="zh-CN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專</a:t>
            </a:r>
            <a:r>
              <a:rPr lang="zh-TW" altLang="en-US" sz="3600" smtClean="0"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，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宋体" pitchFamily="2" charset="-122"/>
                <a:ea typeface="宋体" pitchFamily="2" charset="-122"/>
              </a:rPr>
              <a:t>耶穌，釘十架之主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。</a:t>
            </a:r>
            <a:endParaRPr lang="en-US" altLang="zh-TW" sz="3600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  <a:p>
            <a:pPr marL="0" indent="0" eaLnBrk="1" hangingPunct="1">
              <a:buNone/>
              <a:defRPr/>
            </a:pPr>
            <a:r>
              <a:rPr lang="en-US" altLang="zh-CN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文鼎中隶繁" pitchFamily="49" charset="-122"/>
              </a:rPr>
              <a:t>Him who triumphed o'er the grave, Jesus Christ, the Crucified.</a:t>
            </a:r>
            <a:endParaRPr lang="en-US" altLang="zh-TW" dirty="0" smtClean="0">
              <a:effectLst>
                <a:outerShdw blurRad="38100" dist="38100" dir="2700000" algn="tl">
                  <a:srgbClr val="000000"/>
                </a:outerShdw>
              </a:effectLst>
              <a:ea typeface="文鼎中隶繁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rbit">
  <a:themeElements>
    <a:clrScheme name="Orbit 3">
      <a:dk1>
        <a:srgbClr val="000066"/>
      </a:dk1>
      <a:lt1>
        <a:srgbClr val="FFFFFF"/>
      </a:lt1>
      <a:dk2>
        <a:srgbClr val="000099"/>
      </a:dk2>
      <a:lt2>
        <a:srgbClr val="9FBFFF"/>
      </a:lt2>
      <a:accent1>
        <a:srgbClr val="0099CC"/>
      </a:accent1>
      <a:accent2>
        <a:srgbClr val="00CC66"/>
      </a:accent2>
      <a:accent3>
        <a:srgbClr val="AAAACA"/>
      </a:accent3>
      <a:accent4>
        <a:srgbClr val="DADADA"/>
      </a:accent4>
      <a:accent5>
        <a:srgbClr val="AACAE2"/>
      </a:accent5>
      <a:accent6>
        <a:srgbClr val="00B95C"/>
      </a:accent6>
      <a:hlink>
        <a:srgbClr val="00FFFF"/>
      </a:hlink>
      <a:folHlink>
        <a:srgbClr val="CDE6FF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495</TotalTime>
  <Words>387</Words>
  <Application>Microsoft Office PowerPoint</Application>
  <PresentationFormat>On-screen Show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Orbit</vt:lpstr>
      <vt:lpstr>123 主為何死 Ask Ye What Great Thing I Know</vt:lpstr>
      <vt:lpstr>123 主為何死 　（四之一）</vt:lpstr>
      <vt:lpstr>123 主為何死 　（四之二）</vt:lpstr>
      <vt:lpstr>123 主為何死 　（四之三）</vt:lpstr>
      <vt:lpstr>123 主為何死 　（四之四）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快乐崇拜</dc:title>
  <dc:creator>Dell P4</dc:creator>
  <cp:lastModifiedBy>Dell P4</cp:lastModifiedBy>
  <cp:revision>30</cp:revision>
  <dcterms:created xsi:type="dcterms:W3CDTF">2005-03-19T17:06:19Z</dcterms:created>
  <dcterms:modified xsi:type="dcterms:W3CDTF">2011-01-02T17:10:56Z</dcterms:modified>
</cp:coreProperties>
</file>